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263" r:id="rId3"/>
    <p:sldId id="264" r:id="rId4"/>
    <p:sldId id="296" r:id="rId5"/>
    <p:sldId id="289" r:id="rId6"/>
    <p:sldId id="268" r:id="rId7"/>
    <p:sldId id="282" r:id="rId8"/>
    <p:sldId id="295" r:id="rId9"/>
    <p:sldId id="284" r:id="rId10"/>
    <p:sldId id="269" r:id="rId11"/>
    <p:sldId id="267" r:id="rId12"/>
    <p:sldId id="270" r:id="rId13"/>
    <p:sldId id="271" r:id="rId14"/>
    <p:sldId id="272" r:id="rId15"/>
    <p:sldId id="273" r:id="rId16"/>
    <p:sldId id="292" r:id="rId17"/>
    <p:sldId id="287" r:id="rId18"/>
    <p:sldId id="286" r:id="rId19"/>
    <p:sldId id="288" r:id="rId20"/>
    <p:sldId id="29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E3F"/>
    <a:srgbClr val="B28252"/>
    <a:srgbClr val="996633"/>
    <a:srgbClr val="81ACE1"/>
    <a:srgbClr val="D65353"/>
    <a:srgbClr val="656565"/>
    <a:srgbClr val="54545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0179" autoAdjust="0"/>
  </p:normalViewPr>
  <p:slideViewPr>
    <p:cSldViewPr snapToGrid="0">
      <p:cViewPr varScale="1">
        <p:scale>
          <a:sx n="45" d="100"/>
          <a:sy n="45" d="100"/>
        </p:scale>
        <p:origin x="15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A6615-FF87-47BE-B693-4D69D52DA297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CB0EED-6FA2-42CC-A95E-D66B1CFBBEB5}">
      <dgm:prSet phldrT="[Texto]"/>
      <dgm:spPr/>
      <dgm:t>
        <a:bodyPr/>
        <a:lstStyle/>
        <a:p>
          <a:r>
            <a:rPr lang="pt-BR" b="1" noProof="0" dirty="0"/>
            <a:t>Orar!</a:t>
          </a:r>
        </a:p>
      </dgm:t>
    </dgm:pt>
    <dgm:pt modelId="{CF5D5E44-450B-4CCF-A0F3-0F9D5B0124B8}" type="parTrans" cxnId="{8BC756DF-CE78-498F-978E-BBDAA2F11C06}">
      <dgm:prSet/>
      <dgm:spPr/>
      <dgm:t>
        <a:bodyPr/>
        <a:lstStyle/>
        <a:p>
          <a:endParaRPr lang="pt-BR"/>
        </a:p>
      </dgm:t>
    </dgm:pt>
    <dgm:pt modelId="{00BCE8E3-66F7-4D88-8F9B-9965A24EABB7}" type="sibTrans" cxnId="{8BC756DF-CE78-498F-978E-BBDAA2F11C06}">
      <dgm:prSet/>
      <dgm:spPr/>
      <dgm:t>
        <a:bodyPr/>
        <a:lstStyle/>
        <a:p>
          <a:endParaRPr lang="pt-BR"/>
        </a:p>
      </dgm:t>
    </dgm:pt>
    <dgm:pt modelId="{A65608B5-0F0E-4E71-A23A-53875F21A2EE}">
      <dgm:prSet phldrT="[Texto]"/>
      <dgm:spPr/>
      <dgm:t>
        <a:bodyPr/>
        <a:lstStyle/>
        <a:p>
          <a:r>
            <a:rPr lang="pt-BR" b="1" noProof="0" dirty="0"/>
            <a:t>Agir!</a:t>
          </a:r>
        </a:p>
      </dgm:t>
    </dgm:pt>
    <dgm:pt modelId="{70C335CA-64C8-4E23-AA60-3BF355B0BD94}" type="parTrans" cxnId="{27A62BB8-D207-4F58-B759-C2227CFD09FD}">
      <dgm:prSet/>
      <dgm:spPr/>
      <dgm:t>
        <a:bodyPr/>
        <a:lstStyle/>
        <a:p>
          <a:endParaRPr lang="pt-BR"/>
        </a:p>
      </dgm:t>
    </dgm:pt>
    <dgm:pt modelId="{5A0BEA18-2378-4583-B5DB-081A908D26CA}" type="sibTrans" cxnId="{27A62BB8-D207-4F58-B759-C2227CFD09FD}">
      <dgm:prSet/>
      <dgm:spPr/>
      <dgm:t>
        <a:bodyPr/>
        <a:lstStyle/>
        <a:p>
          <a:endParaRPr lang="pt-BR"/>
        </a:p>
      </dgm:t>
    </dgm:pt>
    <dgm:pt modelId="{81C2B65E-3D0F-4D9B-8E1D-DD834EFC294B}">
      <dgm:prSet phldrT="[Texto]"/>
      <dgm:spPr/>
      <dgm:t>
        <a:bodyPr/>
        <a:lstStyle/>
        <a:p>
          <a:r>
            <a:rPr lang="pt-BR" b="1" noProof="0" dirty="0"/>
            <a:t>Falar!</a:t>
          </a:r>
        </a:p>
      </dgm:t>
    </dgm:pt>
    <dgm:pt modelId="{2A1D8D5F-6C53-4656-801A-2240350B5D52}" type="parTrans" cxnId="{7924CFAC-FDF9-428F-BDEE-BB8CEA352987}">
      <dgm:prSet/>
      <dgm:spPr/>
      <dgm:t>
        <a:bodyPr/>
        <a:lstStyle/>
        <a:p>
          <a:endParaRPr lang="pt-BR"/>
        </a:p>
      </dgm:t>
    </dgm:pt>
    <dgm:pt modelId="{2F60EEB4-E4EB-434A-B93C-265231F86664}" type="sibTrans" cxnId="{7924CFAC-FDF9-428F-BDEE-BB8CEA352987}">
      <dgm:prSet/>
      <dgm:spPr/>
      <dgm:t>
        <a:bodyPr/>
        <a:lstStyle/>
        <a:p>
          <a:endParaRPr lang="pt-BR"/>
        </a:p>
      </dgm:t>
    </dgm:pt>
    <dgm:pt modelId="{C7155EB7-F70A-473F-B0CF-B4E5B257562E}" type="pres">
      <dgm:prSet presAssocID="{84DA6615-FF87-47BE-B693-4D69D52DA29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DB7459E-446B-483B-9DFA-0CDC342842E7}" type="pres">
      <dgm:prSet presAssocID="{7DCB0EED-6FA2-42CC-A95E-D66B1CFBBEB5}" presName="Accent1" presStyleCnt="0"/>
      <dgm:spPr/>
    </dgm:pt>
    <dgm:pt modelId="{017EADDA-5344-46D7-AF94-348B1FEA1AE5}" type="pres">
      <dgm:prSet presAssocID="{7DCB0EED-6FA2-42CC-A95E-D66B1CFBBEB5}" presName="Accent" presStyleLbl="node1" presStyleIdx="0" presStyleCnt="3"/>
      <dgm:spPr>
        <a:solidFill>
          <a:schemeClr val="tx2">
            <a:lumMod val="50000"/>
          </a:schemeClr>
        </a:solidFill>
      </dgm:spPr>
    </dgm:pt>
    <dgm:pt modelId="{03798407-B9D6-402C-8C93-EC388D792198}" type="pres">
      <dgm:prSet presAssocID="{7DCB0EED-6FA2-42CC-A95E-D66B1CFBBEB5}" presName="Parent1" presStyleLbl="revTx" presStyleIdx="0" presStyleCnt="3" custLinFactNeighborX="1289" custLinFactNeighborY="-5156">
        <dgm:presLayoutVars>
          <dgm:chMax val="1"/>
          <dgm:chPref val="1"/>
          <dgm:bulletEnabled val="1"/>
        </dgm:presLayoutVars>
      </dgm:prSet>
      <dgm:spPr/>
    </dgm:pt>
    <dgm:pt modelId="{AD0D1AF6-BEB9-4C46-BBDA-269503D66A32}" type="pres">
      <dgm:prSet presAssocID="{A65608B5-0F0E-4E71-A23A-53875F21A2EE}" presName="Accent2" presStyleCnt="0"/>
      <dgm:spPr/>
    </dgm:pt>
    <dgm:pt modelId="{6DB04DEE-6A3C-4767-B4F9-3E640C99C92D}" type="pres">
      <dgm:prSet presAssocID="{A65608B5-0F0E-4E71-A23A-53875F21A2EE}" presName="Accent" presStyleLbl="node1" presStyleIdx="1" presStyleCnt="3"/>
      <dgm:spPr>
        <a:solidFill>
          <a:schemeClr val="accent4">
            <a:lumMod val="75000"/>
          </a:schemeClr>
        </a:solidFill>
      </dgm:spPr>
    </dgm:pt>
    <dgm:pt modelId="{C7945E8D-8703-4040-A749-82A732A2B09E}" type="pres">
      <dgm:prSet presAssocID="{A65608B5-0F0E-4E71-A23A-53875F21A2EE}" presName="Parent2" presStyleLbl="revTx" presStyleIdx="1" presStyleCnt="3" custLinFactNeighborY="-12890">
        <dgm:presLayoutVars>
          <dgm:chMax val="1"/>
          <dgm:chPref val="1"/>
          <dgm:bulletEnabled val="1"/>
        </dgm:presLayoutVars>
      </dgm:prSet>
      <dgm:spPr/>
    </dgm:pt>
    <dgm:pt modelId="{510F3486-7627-491B-AC16-A0449D5BBBBB}" type="pres">
      <dgm:prSet presAssocID="{81C2B65E-3D0F-4D9B-8E1D-DD834EFC294B}" presName="Accent3" presStyleCnt="0"/>
      <dgm:spPr/>
    </dgm:pt>
    <dgm:pt modelId="{07F3BE5F-8685-4BD8-BF95-9FDDD415F4A6}" type="pres">
      <dgm:prSet presAssocID="{81C2B65E-3D0F-4D9B-8E1D-DD834EFC294B}" presName="Accent" presStyleLbl="node1" presStyleIdx="2" presStyleCnt="3" custScaleX="115158" custScaleY="111775"/>
      <dgm:spPr>
        <a:solidFill>
          <a:schemeClr val="accent6">
            <a:lumMod val="75000"/>
          </a:schemeClr>
        </a:solidFill>
      </dgm:spPr>
    </dgm:pt>
    <dgm:pt modelId="{AABA7C4C-279E-422D-A879-2EC2494487F4}" type="pres">
      <dgm:prSet presAssocID="{81C2B65E-3D0F-4D9B-8E1D-DD834EFC294B}" presName="Parent3" presStyleLbl="revTx" presStyleIdx="2" presStyleCnt="3" custLinFactNeighborX="2578" custLinFactNeighborY="7734">
        <dgm:presLayoutVars>
          <dgm:chMax val="1"/>
          <dgm:chPref val="1"/>
          <dgm:bulletEnabled val="1"/>
        </dgm:presLayoutVars>
      </dgm:prSet>
      <dgm:spPr/>
    </dgm:pt>
  </dgm:ptLst>
  <dgm:cxnLst>
    <dgm:cxn modelId="{7DC6527C-8E7F-4906-982E-5034B3DCABE9}" type="presOf" srcId="{A65608B5-0F0E-4E71-A23A-53875F21A2EE}" destId="{C7945E8D-8703-4040-A749-82A732A2B09E}" srcOrd="0" destOrd="0" presId="urn:microsoft.com/office/officeart/2009/layout/CircleArrowProcess"/>
    <dgm:cxn modelId="{7924CFAC-FDF9-428F-BDEE-BB8CEA352987}" srcId="{84DA6615-FF87-47BE-B693-4D69D52DA297}" destId="{81C2B65E-3D0F-4D9B-8E1D-DD834EFC294B}" srcOrd="2" destOrd="0" parTransId="{2A1D8D5F-6C53-4656-801A-2240350B5D52}" sibTransId="{2F60EEB4-E4EB-434A-B93C-265231F86664}"/>
    <dgm:cxn modelId="{27A62BB8-D207-4F58-B759-C2227CFD09FD}" srcId="{84DA6615-FF87-47BE-B693-4D69D52DA297}" destId="{A65608B5-0F0E-4E71-A23A-53875F21A2EE}" srcOrd="1" destOrd="0" parTransId="{70C335CA-64C8-4E23-AA60-3BF355B0BD94}" sibTransId="{5A0BEA18-2378-4583-B5DB-081A908D26CA}"/>
    <dgm:cxn modelId="{5834CBD3-634C-4C32-AFEC-BF900516D65C}" type="presOf" srcId="{7DCB0EED-6FA2-42CC-A95E-D66B1CFBBEB5}" destId="{03798407-B9D6-402C-8C93-EC388D792198}" srcOrd="0" destOrd="0" presId="urn:microsoft.com/office/officeart/2009/layout/CircleArrowProcess"/>
    <dgm:cxn modelId="{8BC756DF-CE78-498F-978E-BBDAA2F11C06}" srcId="{84DA6615-FF87-47BE-B693-4D69D52DA297}" destId="{7DCB0EED-6FA2-42CC-A95E-D66B1CFBBEB5}" srcOrd="0" destOrd="0" parTransId="{CF5D5E44-450B-4CCF-A0F3-0F9D5B0124B8}" sibTransId="{00BCE8E3-66F7-4D88-8F9B-9965A24EABB7}"/>
    <dgm:cxn modelId="{B944E2E6-2327-4AAE-8974-7487974A65AC}" type="presOf" srcId="{84DA6615-FF87-47BE-B693-4D69D52DA297}" destId="{C7155EB7-F70A-473F-B0CF-B4E5B257562E}" srcOrd="0" destOrd="0" presId="urn:microsoft.com/office/officeart/2009/layout/CircleArrowProcess"/>
    <dgm:cxn modelId="{827CF1F0-C13B-4F25-A3E1-657BC14C89A4}" type="presOf" srcId="{81C2B65E-3D0F-4D9B-8E1D-DD834EFC294B}" destId="{AABA7C4C-279E-422D-A879-2EC2494487F4}" srcOrd="0" destOrd="0" presId="urn:microsoft.com/office/officeart/2009/layout/CircleArrowProcess"/>
    <dgm:cxn modelId="{080B4395-9048-4DEE-B2BA-7BD98B308B28}" type="presParOf" srcId="{C7155EB7-F70A-473F-B0CF-B4E5B257562E}" destId="{DDB7459E-446B-483B-9DFA-0CDC342842E7}" srcOrd="0" destOrd="0" presId="urn:microsoft.com/office/officeart/2009/layout/CircleArrowProcess"/>
    <dgm:cxn modelId="{4D104922-740C-4DD2-9798-30DFB852141C}" type="presParOf" srcId="{DDB7459E-446B-483B-9DFA-0CDC342842E7}" destId="{017EADDA-5344-46D7-AF94-348B1FEA1AE5}" srcOrd="0" destOrd="0" presId="urn:microsoft.com/office/officeart/2009/layout/CircleArrowProcess"/>
    <dgm:cxn modelId="{1012CB3B-AD8F-4AC4-9A3B-9FB917E8A82A}" type="presParOf" srcId="{C7155EB7-F70A-473F-B0CF-B4E5B257562E}" destId="{03798407-B9D6-402C-8C93-EC388D792198}" srcOrd="1" destOrd="0" presId="urn:microsoft.com/office/officeart/2009/layout/CircleArrowProcess"/>
    <dgm:cxn modelId="{52C1E8C4-B227-4304-818E-54A903B72260}" type="presParOf" srcId="{C7155EB7-F70A-473F-B0CF-B4E5B257562E}" destId="{AD0D1AF6-BEB9-4C46-BBDA-269503D66A32}" srcOrd="2" destOrd="0" presId="urn:microsoft.com/office/officeart/2009/layout/CircleArrowProcess"/>
    <dgm:cxn modelId="{AE741889-A374-41C0-BE7F-C9ED1D5D2194}" type="presParOf" srcId="{AD0D1AF6-BEB9-4C46-BBDA-269503D66A32}" destId="{6DB04DEE-6A3C-4767-B4F9-3E640C99C92D}" srcOrd="0" destOrd="0" presId="urn:microsoft.com/office/officeart/2009/layout/CircleArrowProcess"/>
    <dgm:cxn modelId="{C2D162D8-110B-4123-97BA-C589201D1EA2}" type="presParOf" srcId="{C7155EB7-F70A-473F-B0CF-B4E5B257562E}" destId="{C7945E8D-8703-4040-A749-82A732A2B09E}" srcOrd="3" destOrd="0" presId="urn:microsoft.com/office/officeart/2009/layout/CircleArrowProcess"/>
    <dgm:cxn modelId="{BE1C83D2-EF16-4B81-9294-8BB835B3D03A}" type="presParOf" srcId="{C7155EB7-F70A-473F-B0CF-B4E5B257562E}" destId="{510F3486-7627-491B-AC16-A0449D5BBBBB}" srcOrd="4" destOrd="0" presId="urn:microsoft.com/office/officeart/2009/layout/CircleArrowProcess"/>
    <dgm:cxn modelId="{F6EA6E6F-7BF8-4C88-AE57-0A8AC065FC89}" type="presParOf" srcId="{510F3486-7627-491B-AC16-A0449D5BBBBB}" destId="{07F3BE5F-8685-4BD8-BF95-9FDDD415F4A6}" srcOrd="0" destOrd="0" presId="urn:microsoft.com/office/officeart/2009/layout/CircleArrowProcess"/>
    <dgm:cxn modelId="{FEAFF71F-9F6A-48D1-B229-B1FCF3B572C0}" type="presParOf" srcId="{C7155EB7-F70A-473F-B0CF-B4E5B257562E}" destId="{AABA7C4C-279E-422D-A879-2EC2494487F4}" srcOrd="5" destOrd="0" presId="urn:microsoft.com/office/officeart/2009/layout/CircleArrowProcess"/>
  </dgm:cxnLst>
  <dgm:bg>
    <a:effectLst>
      <a:glow rad="101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EADDA-5344-46D7-AF94-348B1FEA1AE5}">
      <dsp:nvSpPr>
        <dsp:cNvPr id="0" name=""/>
        <dsp:cNvSpPr/>
      </dsp:nvSpPr>
      <dsp:spPr>
        <a:xfrm>
          <a:off x="2238207" y="-75125"/>
          <a:ext cx="2969202" cy="2969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98407-B9D6-402C-8C93-EC388D792198}">
      <dsp:nvSpPr>
        <dsp:cNvPr id="0" name=""/>
        <dsp:cNvSpPr/>
      </dsp:nvSpPr>
      <dsp:spPr>
        <a:xfrm>
          <a:off x="2915766" y="954485"/>
          <a:ext cx="1649928" cy="8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1" kern="1200" noProof="0" dirty="0"/>
            <a:t>Orar!</a:t>
          </a:r>
        </a:p>
      </dsp:txBody>
      <dsp:txXfrm>
        <a:off x="2915766" y="954485"/>
        <a:ext cx="1649928" cy="824766"/>
      </dsp:txXfrm>
    </dsp:sp>
    <dsp:sp modelId="{6DB04DEE-6A3C-4767-B4F9-3E640C99C92D}">
      <dsp:nvSpPr>
        <dsp:cNvPr id="0" name=""/>
        <dsp:cNvSpPr/>
      </dsp:nvSpPr>
      <dsp:spPr>
        <a:xfrm>
          <a:off x="1413522" y="1631161"/>
          <a:ext cx="2969202" cy="2969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45E8D-8703-4040-A749-82A732A2B09E}">
      <dsp:nvSpPr>
        <dsp:cNvPr id="0" name=""/>
        <dsp:cNvSpPr/>
      </dsp:nvSpPr>
      <dsp:spPr>
        <a:xfrm>
          <a:off x="2073159" y="2606854"/>
          <a:ext cx="1649928" cy="8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1" kern="1200" noProof="0" dirty="0"/>
            <a:t>Agir!</a:t>
          </a:r>
        </a:p>
      </dsp:txBody>
      <dsp:txXfrm>
        <a:off x="2073159" y="2606854"/>
        <a:ext cx="1649928" cy="824766"/>
      </dsp:txXfrm>
    </dsp:sp>
    <dsp:sp modelId="{07F3BE5F-8685-4BD8-BF95-9FDDD415F4A6}">
      <dsp:nvSpPr>
        <dsp:cNvPr id="0" name=""/>
        <dsp:cNvSpPr/>
      </dsp:nvSpPr>
      <dsp:spPr>
        <a:xfrm>
          <a:off x="2256196" y="3391384"/>
          <a:ext cx="2937686" cy="28525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A7C4C-279E-422D-A879-2EC2494487F4}">
      <dsp:nvSpPr>
        <dsp:cNvPr id="0" name=""/>
        <dsp:cNvSpPr/>
      </dsp:nvSpPr>
      <dsp:spPr>
        <a:xfrm>
          <a:off x="2940937" y="4495578"/>
          <a:ext cx="1649928" cy="8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1" kern="1200" noProof="0" dirty="0"/>
            <a:t>Falar!</a:t>
          </a:r>
        </a:p>
      </dsp:txBody>
      <dsp:txXfrm>
        <a:off x="2940937" y="4495578"/>
        <a:ext cx="1649928" cy="82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32F83-7BB4-46B8-BCE3-A323BD8E17D7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0D7F-162E-451A-B2A8-B361AA2C6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28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79F5C-1ADE-4DF5-9021-DEA236878E3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7D232-752D-452F-92D4-0086EF8989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37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/>
              <a:t>Apresentação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Nome,  idade, Cidade.</a:t>
            </a:r>
          </a:p>
          <a:p>
            <a:pPr lvl="0"/>
            <a:r>
              <a:rPr lang="pt-BR" dirty="0"/>
              <a:t>O que vocês gostam de fazer /  Como</a:t>
            </a:r>
            <a:r>
              <a:rPr lang="pt-BR" baseline="0" dirty="0"/>
              <a:t> as pessoas te conhecem? (eventos, </a:t>
            </a:r>
            <a:r>
              <a:rPr lang="pt-BR" baseline="0" dirty="0" err="1"/>
              <a:t>makes</a:t>
            </a:r>
            <a:r>
              <a:rPr lang="pt-BR" baseline="0" dirty="0"/>
              <a:t>, falar demais e alto). </a:t>
            </a:r>
            <a:endParaRPr lang="pt-BR" dirty="0"/>
          </a:p>
          <a:p>
            <a:pPr lvl="0"/>
            <a:r>
              <a:rPr lang="pt-BR" dirty="0"/>
              <a:t>O</a:t>
            </a:r>
            <a:r>
              <a:rPr lang="pt-BR" baseline="0" dirty="0"/>
              <a:t> que te trouxe/motivou a participar da Casa?</a:t>
            </a:r>
            <a:r>
              <a:rPr lang="pt-BR" dirty="0"/>
              <a:t> Tem </a:t>
            </a:r>
            <a:r>
              <a:rPr lang="pt-BR" dirty="0" err="1"/>
              <a:t>eea</a:t>
            </a:r>
            <a:r>
              <a:rPr lang="pt-BR" dirty="0"/>
              <a:t> na</a:t>
            </a:r>
            <a:r>
              <a:rPr lang="pt-BR" baseline="0" dirty="0"/>
              <a:t> sua cidade?</a:t>
            </a:r>
            <a:r>
              <a:rPr lang="pt-BR" dirty="0"/>
              <a:t> </a:t>
            </a:r>
          </a:p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42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Dinâmica:</a:t>
            </a:r>
            <a:br>
              <a:rPr lang="pt-BR" dirty="0"/>
            </a:br>
            <a:r>
              <a:rPr lang="pt-BR" dirty="0"/>
              <a:t>Peça para cada</a:t>
            </a:r>
            <a:r>
              <a:rPr lang="pt-BR" baseline="0" dirty="0"/>
              <a:t> aluno escolher um personagem de desenho ou filme que ele goste muito e dizer o pq. </a:t>
            </a:r>
            <a:br>
              <a:rPr lang="pt-BR" baseline="0" dirty="0"/>
            </a:br>
            <a:r>
              <a:rPr lang="pt-BR" baseline="0" dirty="0" err="1"/>
              <a:t>Ex</a:t>
            </a:r>
            <a:r>
              <a:rPr lang="pt-BR" baseline="0" dirty="0"/>
              <a:t>: </a:t>
            </a:r>
            <a:r>
              <a:rPr lang="pt-BR" baseline="0" dirty="0" err="1"/>
              <a:t>Hulk</a:t>
            </a:r>
            <a:r>
              <a:rPr lang="pt-BR" baseline="0" dirty="0"/>
              <a:t> </a:t>
            </a:r>
            <a:r>
              <a:rPr lang="pt-BR" baseline="0" dirty="0" err="1"/>
              <a:t>pq</a:t>
            </a:r>
            <a:r>
              <a:rPr lang="pt-BR" baseline="0" dirty="0"/>
              <a:t> ele é forte.  Você termina dizendo o seu.  </a:t>
            </a:r>
            <a:br>
              <a:rPr lang="pt-BR" baseline="0" dirty="0"/>
            </a:br>
            <a:r>
              <a:rPr lang="pt-BR" baseline="0" dirty="0"/>
              <a:t>Aplicação: Esses personagens marcaram a nossa infância e provavelmente nunca vamos esquecer deles. </a:t>
            </a:r>
            <a:br>
              <a:rPr lang="pt-BR" baseline="0" dirty="0"/>
            </a:br>
            <a:r>
              <a:rPr lang="pt-BR" baseline="0" dirty="0"/>
              <a:t>Agora imaginem comigo que daqui 10 anos você reencontra um colega da sua sala de aula. Ele vai lembrar de você como?</a:t>
            </a:r>
            <a:br>
              <a:rPr lang="pt-BR" baseline="0" dirty="0"/>
            </a:br>
            <a:r>
              <a:rPr lang="pt-BR" baseline="0" dirty="0"/>
              <a:t>-Como o cara </a:t>
            </a:r>
            <a:r>
              <a:rPr lang="pt-BR" baseline="0" dirty="0" err="1"/>
              <a:t>nerd</a:t>
            </a:r>
            <a:r>
              <a:rPr lang="pt-BR" baseline="0" dirty="0"/>
              <a:t> que passava em todas as matérias?</a:t>
            </a:r>
            <a:br>
              <a:rPr lang="pt-BR" baseline="0" dirty="0"/>
            </a:br>
            <a:r>
              <a:rPr lang="pt-BR" baseline="0" dirty="0"/>
              <a:t>- Como o melhor jogador de futebol?</a:t>
            </a:r>
            <a:br>
              <a:rPr lang="pt-BR" baseline="0" dirty="0"/>
            </a:br>
            <a:r>
              <a:rPr lang="pt-BR" baseline="0" dirty="0"/>
              <a:t>- Como o popular da escola?</a:t>
            </a:r>
            <a:br>
              <a:rPr lang="pt-BR" baseline="0" dirty="0"/>
            </a:br>
            <a:r>
              <a:rPr lang="pt-BR" baseline="0" dirty="0"/>
              <a:t>- simplesmente nem vai lembrar de você.... (deixe alguns segundos em silêncios...)</a:t>
            </a:r>
            <a:br>
              <a:rPr lang="pt-BR" baseline="0" dirty="0"/>
            </a:br>
            <a:r>
              <a:rPr lang="pt-BR" baseline="0" dirty="0"/>
              <a:t>OU vai lembrar de você como o cara que falou de Jesus pra ele e por isso HOJE ele é outra pessoa?</a:t>
            </a:r>
            <a:br>
              <a:rPr lang="pt-BR" baseline="0" dirty="0"/>
            </a:br>
            <a:r>
              <a:rPr lang="pt-BR" baseline="0" dirty="0"/>
              <a:t>Como vocês querem ser lembrados no futuro?</a:t>
            </a:r>
            <a:br>
              <a:rPr lang="pt-BR" baseline="0" dirty="0"/>
            </a:br>
            <a:br>
              <a:rPr lang="pt-BR" baseline="0" dirty="0"/>
            </a:br>
            <a:r>
              <a:rPr lang="pt-BR" baseline="0" dirty="0"/>
              <a:t>* É praticamente para fazer eles pensarem na vida que eles estão vivendo.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87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o que é ser crente? </a:t>
            </a:r>
            <a:br>
              <a:rPr lang="pt-BR" dirty="0"/>
            </a:br>
            <a:r>
              <a:rPr lang="pt-BR" dirty="0"/>
              <a:t>É ter um relacionamento com Jesus, você pode explicar que a Cruz representa a Cristo e você está ligado a Ele. </a:t>
            </a:r>
          </a:p>
          <a:p>
            <a:r>
              <a:rPr lang="pt-BR" dirty="0"/>
              <a:t>É levar esse relacionamento a outras pessoas, você conectado em Cristo e levando esse amor às pessoas. (É bom</a:t>
            </a:r>
            <a:r>
              <a:rPr lang="pt-BR" baseline="0" dirty="0"/>
              <a:t> ressaltar que quem converte é o espirito santo e não nós)</a:t>
            </a:r>
            <a:br>
              <a:rPr lang="pt-BR" baseline="0" dirty="0"/>
            </a:br>
            <a:r>
              <a:rPr lang="pt-BR" baseline="0" dirty="0"/>
              <a:t>Nós somos instrumentos usados por Deus.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60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Link do vídeo no </a:t>
            </a:r>
            <a:r>
              <a:rPr lang="pt-BR" dirty="0" err="1"/>
              <a:t>youtube</a:t>
            </a:r>
            <a:r>
              <a:rPr lang="pt-BR" baseline="0" dirty="0"/>
              <a:t> - https://www.youtube.com/watch?v=4YGp1nNHZ8A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Você deve baixar e colocar nesse slide.</a:t>
            </a:r>
            <a:endParaRPr lang="pt-BR" dirty="0"/>
          </a:p>
          <a:p>
            <a:endParaRPr lang="pt-BR" dirty="0"/>
          </a:p>
          <a:p>
            <a:r>
              <a:rPr lang="pt-BR" dirty="0"/>
              <a:t>Aqui mostramos</a:t>
            </a:r>
            <a:r>
              <a:rPr lang="pt-BR" baseline="0" dirty="0"/>
              <a:t> a realidade das escolas... Que as pessoas querem saber sobre Jesus, mas alguém precisa tomar coragem e falar. </a:t>
            </a:r>
            <a:br>
              <a:rPr lang="pt-BR" baseline="0" dirty="0"/>
            </a:br>
            <a:r>
              <a:rPr lang="pt-BR" baseline="0" dirty="0"/>
              <a:t>Você pode até perguntar se os amigos deles sabem que eles são cristãos.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282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textos são auto explicativos...</a:t>
            </a:r>
            <a:r>
              <a:rPr lang="pt-BR" baseline="0" dirty="0"/>
              <a:t> </a:t>
            </a:r>
            <a:br>
              <a:rPr lang="pt-BR" baseline="0" dirty="0"/>
            </a:br>
            <a:r>
              <a:rPr lang="pt-BR" baseline="0" dirty="0"/>
              <a:t>Mas gosto de deixar claro a importância de falar, pois muitos jovens usam a desculpa que estão pregando através das suas vidas. </a:t>
            </a:r>
            <a:br>
              <a:rPr lang="pt-BR" baseline="0" dirty="0"/>
            </a:br>
            <a:r>
              <a:rPr lang="pt-BR" baseline="0" dirty="0"/>
              <a:t>Acham que não precisam falar. É bom deixar claro que se não falarmos não é evangelismo e sim testemunho.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13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slide é mais alinhar os pensamentos dos alunos. Na MPC falamos quem é</a:t>
            </a:r>
            <a:r>
              <a:rPr lang="pt-BR" baseline="0" dirty="0"/>
              <a:t> a Pessoa, obra e os ensinamentos de Jesus.</a:t>
            </a:r>
            <a:br>
              <a:rPr lang="pt-BR" baseline="0" dirty="0"/>
            </a:br>
            <a:r>
              <a:rPr lang="pt-BR" baseline="0" dirty="0"/>
              <a:t>Isso faz um filtro e deixa claro no que acreditamos.</a:t>
            </a:r>
            <a:br>
              <a:rPr lang="pt-BR" baseline="0" dirty="0"/>
            </a:br>
            <a:br>
              <a:rPr lang="pt-BR" baseline="0" dirty="0"/>
            </a:br>
            <a:r>
              <a:rPr lang="pt-BR" baseline="0" dirty="0" err="1"/>
              <a:t>Ex</a:t>
            </a:r>
            <a:r>
              <a:rPr lang="pt-BR" baseline="0" dirty="0"/>
              <a:t>: Não falar que Jesus </a:t>
            </a:r>
            <a:r>
              <a:rPr lang="pt-BR" sz="1200" b="0" dirty="0"/>
              <a:t>vai acabar com todo sofrimento. Para o aluno não falar isso para um amigo que tem a mãe doente, vai que ela morre?!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6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Orar</a:t>
            </a:r>
            <a:endParaRPr lang="pt-BR" baseline="0" dirty="0"/>
          </a:p>
          <a:p>
            <a:pPr marL="228600" indent="-228600">
              <a:buAutoNum type="arabicParenR"/>
            </a:pPr>
            <a:r>
              <a:rPr lang="pt-BR" baseline="0" dirty="0"/>
              <a:t>capacitação – que o aluno aprenda mais sobre a Bíblia, que motive a estudar sobre diversos assuntos.</a:t>
            </a:r>
          </a:p>
          <a:p>
            <a:pPr marL="228600" indent="-228600">
              <a:buAutoNum type="arabicParenR"/>
            </a:pPr>
            <a:r>
              <a:rPr lang="pt-BR" baseline="0" dirty="0"/>
              <a:t>Transformação – que Deus mude no aluno aquilo que não dá bom testemunho (pecados)</a:t>
            </a:r>
          </a:p>
          <a:p>
            <a:pPr marL="228600" indent="-228600">
              <a:buAutoNum type="arabicParenR"/>
            </a:pPr>
            <a:r>
              <a:rPr lang="pt-BR" baseline="0" dirty="0"/>
              <a:t>Oportunidade – que Deus abra as portas, que mostre claramente as oportunidades de evangelizar, </a:t>
            </a:r>
            <a:r>
              <a:rPr lang="pt-BR" baseline="0" dirty="0" err="1"/>
              <a:t>consega</a:t>
            </a:r>
            <a:r>
              <a:rPr lang="pt-BR" baseline="0" dirty="0"/>
              <a:t> falar com os amigos e professores. </a:t>
            </a:r>
          </a:p>
          <a:p>
            <a:pPr marL="228600" indent="-228600">
              <a:buAutoNum type="arabicParenR"/>
            </a:pPr>
            <a:endParaRPr lang="pt-BR" baseline="0" dirty="0"/>
          </a:p>
          <a:p>
            <a:pPr marL="0" indent="0">
              <a:buNone/>
            </a:pPr>
            <a:r>
              <a:rPr lang="pt-BR" baseline="0" dirty="0"/>
              <a:t>Agir</a:t>
            </a:r>
          </a:p>
          <a:p>
            <a:pPr marL="0" indent="0">
              <a:buNone/>
            </a:pPr>
            <a:r>
              <a:rPr lang="pt-BR" baseline="0" dirty="0"/>
              <a:t>1) Investir nas amizades – Gastar tempo com os amigos NÃO cristãos. Como você vai evangelizá-los se não é amigo deles? (Fale que devemos ter cuidado para não sermos influenciados e sim influenciarmos)</a:t>
            </a:r>
            <a:br>
              <a:rPr lang="pt-BR" baseline="0" dirty="0"/>
            </a:br>
            <a:r>
              <a:rPr lang="pt-BR" baseline="0" dirty="0"/>
              <a:t>2) Bom Testemunho – Como as pessoas te veem? Você tem dado bom testemunho? (você mata aula, cola na prova, desrespeita os professores, tira boas notas???)</a:t>
            </a:r>
            <a:br>
              <a:rPr lang="pt-BR" baseline="0" dirty="0"/>
            </a:br>
            <a:endParaRPr lang="pt-BR" baseline="0" dirty="0"/>
          </a:p>
          <a:p>
            <a:pPr marL="0" indent="0">
              <a:buNone/>
            </a:pPr>
            <a:r>
              <a:rPr lang="pt-BR" baseline="0" dirty="0"/>
              <a:t>Falar SEMPRE sobre Jesus – evangelismo é falar de Jesus e não da nossa igreja. Quando a pessoa aceita a Jesus aí sim convidamos para participar de uma igreja. Mas na escola não focamos nas igrejas, pois isso pode afastar as pessoas.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59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partir</a:t>
            </a:r>
            <a:r>
              <a:rPr lang="pt-BR" baseline="0" dirty="0"/>
              <a:t> daqui são atividades praticas. Os alunos precisam ter entendido o que é ser um Cristão de verdade e ter o desejo de evangelizar. </a:t>
            </a:r>
            <a:br>
              <a:rPr lang="pt-BR" baseline="0" dirty="0"/>
            </a:br>
            <a:r>
              <a:rPr lang="pt-BR" baseline="0" dirty="0"/>
              <a:t>Agora é só seguir o passo a passo!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974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Tem um ficha para</a:t>
            </a:r>
            <a:r>
              <a:rPr lang="pt-BR" baseline="0" dirty="0"/>
              <a:t> imprimir e pedir que eles preencham no mesmo dia colocando os nomes dos amigos da sua sala. </a:t>
            </a:r>
            <a:br>
              <a:rPr lang="pt-BR" baseline="0" dirty="0"/>
            </a:br>
            <a:r>
              <a:rPr lang="pt-BR" baseline="0" dirty="0"/>
              <a:t>Tem também uma lista de como orar pelo seu amigo não cristão.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*Caso eles não lembrem o nome de todos, deixe a dica de pedirem para a professora a lista de chamada.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86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 um ficha para</a:t>
            </a:r>
            <a:r>
              <a:rPr lang="pt-BR" baseline="0" dirty="0"/>
              <a:t> imprimir e pedir que eles preencham no mesmo dia colocando o que eles escolheram.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65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</a:t>
            </a:r>
            <a:r>
              <a:rPr lang="pt-BR" baseline="0" dirty="0"/>
              <a:t> oferecer essa opção você precisa ter a revista Melhor Amigo (procure o líder da sua cidade e veja como pode conseguir)</a:t>
            </a:r>
            <a:br>
              <a:rPr lang="pt-BR" baseline="0" dirty="0"/>
            </a:br>
            <a:r>
              <a:rPr lang="pt-BR" baseline="0" dirty="0"/>
              <a:t>No site do www.estudantesemacao.com tem como utilizar cada capitulo da revista e outras dinâmicas e estudos para o clubinho.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Tem um vídeo ensinando os 10 passos para abrir um clubinho.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9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Dividir duas equipes, uma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será os moradores do céu e a outra equipe será os moradores do inferno.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 vai se apresentar como melhor amigo deles, e eles precisam te convencer de porque você deve morar com eles. </a:t>
            </a:r>
          </a:p>
          <a:p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Dê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minutos para pensarem nas estratégias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grupo e escolher 1 representante que irá falar no final os motivos levantados.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Dê mais 2 minutos para apresentarem as ideias do grupo para todos.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Aplicação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Pegar os pontos fracos do céu e o ponto forte do inferno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os alunos falaram.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 céu é um lugar claro e sem graça. Onde só terá anjos louvando. Para ir para lá tenho que cumprir os 10 mandamentos.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inferno é ótimo, podemos fazer tudo que quisermos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 ninguém mandar na gente...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Resumindo: Mostrar para eles que precisamos aprender a falar sobre o Evangelho, parece que sabemos, mas na realidade não conseguimos.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 pode fechar a dinâmica dizendo o que você falaria se fosse do grupo do céu: Se Deus criou todas as coisas como o céu e o inferno e Ele escolheu o céu para morar lá é o melhor lugar. =)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030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/>
              <a:t>Apresentação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Nome,  idade, Cidade.</a:t>
            </a:r>
          </a:p>
          <a:p>
            <a:pPr lvl="0"/>
            <a:r>
              <a:rPr lang="pt-BR" dirty="0"/>
              <a:t>O que vocês gostam de fazer /  Como</a:t>
            </a:r>
            <a:r>
              <a:rPr lang="pt-BR" baseline="0" dirty="0"/>
              <a:t> as pessoas te conhecem? (eventos, </a:t>
            </a:r>
            <a:r>
              <a:rPr lang="pt-BR" baseline="0" dirty="0" err="1"/>
              <a:t>makes</a:t>
            </a:r>
            <a:r>
              <a:rPr lang="pt-BR" baseline="0" dirty="0"/>
              <a:t>, falar demais e alto). </a:t>
            </a:r>
            <a:endParaRPr lang="pt-BR" dirty="0"/>
          </a:p>
          <a:p>
            <a:pPr lvl="0"/>
            <a:r>
              <a:rPr lang="pt-BR" dirty="0"/>
              <a:t>O</a:t>
            </a:r>
            <a:r>
              <a:rPr lang="pt-BR" baseline="0" dirty="0"/>
              <a:t> que te trouxe/motivou a participar da Casa?</a:t>
            </a:r>
            <a:r>
              <a:rPr lang="pt-BR" dirty="0"/>
              <a:t> Tem </a:t>
            </a:r>
            <a:r>
              <a:rPr lang="pt-BR" dirty="0" err="1"/>
              <a:t>eea</a:t>
            </a:r>
            <a:r>
              <a:rPr lang="pt-BR" dirty="0"/>
              <a:t> na</a:t>
            </a:r>
            <a:r>
              <a:rPr lang="pt-BR" baseline="0" dirty="0"/>
              <a:t> sua cidade?</a:t>
            </a:r>
            <a:r>
              <a:rPr lang="pt-BR" dirty="0"/>
              <a:t> </a:t>
            </a:r>
          </a:p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0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o que é o evangelho? Como</a:t>
            </a:r>
            <a:r>
              <a:rPr lang="pt-BR" baseline="0" dirty="0"/>
              <a:t> faz para ir para o céu? </a:t>
            </a:r>
            <a:br>
              <a:rPr lang="pt-BR" baseline="0" dirty="0"/>
            </a:br>
            <a:r>
              <a:rPr lang="pt-BR" baseline="0" dirty="0"/>
              <a:t>Pergunte para eles e observe as respostas. </a:t>
            </a:r>
            <a:br>
              <a:rPr lang="pt-BR" baseline="0" dirty="0"/>
            </a:br>
            <a:br>
              <a:rPr lang="pt-BR" baseline="0" dirty="0"/>
            </a:br>
            <a:r>
              <a:rPr lang="pt-BR" baseline="0" dirty="0"/>
              <a:t>Deve aparecer muitos comentários assim: </a:t>
            </a:r>
            <a:br>
              <a:rPr lang="pt-BR" baseline="0" dirty="0"/>
            </a:br>
            <a:r>
              <a:rPr lang="pt-BR" baseline="0" dirty="0"/>
              <a:t>Você tem que aceitar a Jesus</a:t>
            </a:r>
            <a:br>
              <a:rPr lang="pt-BR" baseline="0" dirty="0"/>
            </a:br>
            <a:r>
              <a:rPr lang="pt-BR" baseline="0" dirty="0"/>
              <a:t>Você precisa ir na igreja </a:t>
            </a:r>
          </a:p>
          <a:p>
            <a:r>
              <a:rPr lang="pt-BR" baseline="0" dirty="0"/>
              <a:t>Você não pode pecar </a:t>
            </a:r>
          </a:p>
          <a:p>
            <a:r>
              <a:rPr lang="pt-BR" baseline="0" dirty="0"/>
              <a:t>* E coisas do tipo, raramente algum aluno fala detalhadamente o Plano da Salvação.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91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Convide</a:t>
            </a:r>
            <a:r>
              <a:rPr lang="pt-BR" baseline="0" dirty="0"/>
              <a:t> algum que estava na ultima reunião para falar na frente o plano de salvação. (leve um brinde para dar) </a:t>
            </a:r>
            <a:br>
              <a:rPr lang="pt-BR" baseline="0" dirty="0"/>
            </a:br>
            <a:br>
              <a:rPr lang="pt-BR" baseline="0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89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Agora você vai dividir eles em duplas e pedir que eles treinem</a:t>
            </a:r>
            <a:r>
              <a:rPr lang="pt-BR" baseline="0" dirty="0"/>
              <a:t> o Plano de Salvação que você ensinou. Um contando para o outro. </a:t>
            </a:r>
            <a:br>
              <a:rPr lang="pt-BR" baseline="0" dirty="0"/>
            </a:br>
            <a:r>
              <a:rPr lang="pt-BR" baseline="0" dirty="0"/>
              <a:t>Muitos ficarão com vergonha, mas motive-os a tentarem e diga que você vai ajudar quem estiver com dificuldade. </a:t>
            </a:r>
          </a:p>
          <a:p>
            <a:r>
              <a:rPr lang="pt-BR" baseline="0" dirty="0"/>
              <a:t>Nesse momento gastamos uns 6 min (3 para cada aluno).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50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Encerre</a:t>
            </a:r>
            <a:r>
              <a:rPr lang="pt-BR" baseline="0" dirty="0"/>
              <a:t> o primeiro momento/dia com o versículo de Colossenses. </a:t>
            </a:r>
          </a:p>
          <a:p>
            <a:endParaRPr lang="pt-BR" baseline="0" dirty="0"/>
          </a:p>
          <a:p>
            <a:r>
              <a:rPr lang="pt-BR" baseline="0" dirty="0"/>
              <a:t>Enraizados e edificados nele – Fale da importância de uma vida devocional diária. (Leitura da bíblia e oração)</a:t>
            </a:r>
            <a:br>
              <a:rPr lang="pt-BR" baseline="0" dirty="0"/>
            </a:br>
            <a:r>
              <a:rPr lang="pt-BR" baseline="0" dirty="0"/>
              <a:t>Firmados na fé – Fale da importância de frequentar uma igreja (onde terão pessoas mais velhas para ensiná-los e momentos de comunhão com outros cristãos)</a:t>
            </a:r>
            <a:br>
              <a:rPr lang="pt-BR" baseline="0" dirty="0"/>
            </a:br>
            <a:r>
              <a:rPr lang="pt-BR" baseline="0" dirty="0"/>
              <a:t>Transbordando de gratidão – Quando entendemos o que Cristo fez por nós isso tem que mexer tanto conosco que vamos transbordar esse amor às outras pessoas. </a:t>
            </a:r>
          </a:p>
          <a:p>
            <a:r>
              <a:rPr lang="pt-BR" baseline="0" dirty="0"/>
              <a:t>Você pode dar alguns exemplos: </a:t>
            </a:r>
            <a:br>
              <a:rPr lang="pt-BR" baseline="0" dirty="0"/>
            </a:br>
            <a:r>
              <a:rPr lang="pt-BR" baseline="0" dirty="0"/>
              <a:t>1) quando ganhamos um presente muito top de aniversário o que fazemos quando chegamos na escola? Eles normalmente respondem: mostramos para os nossos amigos.  E você finaliza dizendo: E porque não falamos do melhor presente que recebemos de Jesus?</a:t>
            </a:r>
            <a:br>
              <a:rPr lang="pt-BR" baseline="0" dirty="0"/>
            </a:br>
            <a:r>
              <a:rPr lang="pt-BR" baseline="0" dirty="0"/>
              <a:t>2) Quando ganhamos ou compramos uma caixa de chocolate normalmente a gente esconde até chegar em casa, para não ter que dividir com os amigos e só comermos um bombom.  Isso é o que nós temos feito. Mas imagina que o amor de Jesus é igual uma caixa de chocolate só que quanto mais você dá para as pessoas mais a sua caixa se enche.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95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for só um dia de treinamento,</a:t>
            </a:r>
            <a:r>
              <a:rPr lang="pt-BR" baseline="0" dirty="0"/>
              <a:t> ignore esse slide e pule para o próximo. </a:t>
            </a:r>
            <a:br>
              <a:rPr lang="pt-BR" baseline="0" dirty="0"/>
            </a:br>
            <a:r>
              <a:rPr lang="pt-BR" baseline="0" dirty="0"/>
              <a:t>Se forem dois dias, relembre o dia e horário do próximo encontro. E desafie eles a falarem para alguém o plano de salvação, mesmo que seja para alguém da família. </a:t>
            </a:r>
          </a:p>
          <a:p>
            <a:r>
              <a:rPr lang="pt-BR" baseline="0" dirty="0"/>
              <a:t>É mais para eles treinarem. =)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0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/>
              <a:t>Apresentação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Nome,  idade, Cidade.</a:t>
            </a:r>
          </a:p>
          <a:p>
            <a:pPr lvl="0"/>
            <a:r>
              <a:rPr lang="pt-BR" dirty="0"/>
              <a:t>O que vocês gostam de fazer /  Como</a:t>
            </a:r>
            <a:r>
              <a:rPr lang="pt-BR" baseline="0" dirty="0"/>
              <a:t> as pessoas te conhecem? (eventos, </a:t>
            </a:r>
            <a:r>
              <a:rPr lang="pt-BR" baseline="0" dirty="0" err="1"/>
              <a:t>makes</a:t>
            </a:r>
            <a:r>
              <a:rPr lang="pt-BR" baseline="0" dirty="0"/>
              <a:t>, falar demais e alto). </a:t>
            </a:r>
            <a:endParaRPr lang="pt-BR" dirty="0"/>
          </a:p>
          <a:p>
            <a:pPr lvl="0"/>
            <a:r>
              <a:rPr lang="pt-BR" dirty="0"/>
              <a:t>O</a:t>
            </a:r>
            <a:r>
              <a:rPr lang="pt-BR" baseline="0" dirty="0"/>
              <a:t> que te trouxe/motivou a participar da Casa?</a:t>
            </a:r>
            <a:r>
              <a:rPr lang="pt-BR" dirty="0"/>
              <a:t> Tem </a:t>
            </a:r>
            <a:r>
              <a:rPr lang="pt-BR" dirty="0" err="1"/>
              <a:t>eea</a:t>
            </a:r>
            <a:r>
              <a:rPr lang="pt-BR" dirty="0"/>
              <a:t> na</a:t>
            </a:r>
            <a:r>
              <a:rPr lang="pt-BR" baseline="0" dirty="0"/>
              <a:t> sua cidade?</a:t>
            </a:r>
            <a:r>
              <a:rPr lang="pt-BR" dirty="0"/>
              <a:t> </a:t>
            </a:r>
          </a:p>
          <a:p>
            <a:pPr lvl="0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77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Convide</a:t>
            </a:r>
            <a:r>
              <a:rPr lang="pt-BR" baseline="0" dirty="0"/>
              <a:t> algum que estava na ultima reunião para falar na frente o plano de salvação. (leve um brinde para dar) </a:t>
            </a:r>
            <a:br>
              <a:rPr lang="pt-BR" baseline="0" dirty="0"/>
            </a:br>
            <a:br>
              <a:rPr lang="pt-BR" baseline="0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7D232-752D-452F-92D4-0086EF8989E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8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62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3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8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8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0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4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65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0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85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685" y="-8522217"/>
            <a:ext cx="17194926" cy="2390243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CAA7-8E0E-4C61-8574-72FA2503BEE4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4317-3E00-45E4-8753-6051AED3C69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2196662" y="-6274676"/>
            <a:ext cx="16585324" cy="627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2196662" y="6900862"/>
            <a:ext cx="16585324" cy="627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-7819696" y="-6077607"/>
            <a:ext cx="7819696" cy="1901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2192000" y="-6077607"/>
            <a:ext cx="7819696" cy="1901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07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70" y="365125"/>
            <a:ext cx="4998630" cy="6858000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5648462"/>
            <a:ext cx="12069069" cy="120953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" y="798365"/>
            <a:ext cx="10157790" cy="467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dirty="0">
                <a:latin typeface="Impact" panose="020B0806030902050204" pitchFamily="34" charset="0"/>
              </a:rPr>
              <a:t>MELHOR  AMIGO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57D7574F-7EBB-4ACE-A72E-84A7DE65C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94094"/>
            <a:ext cx="1331844" cy="829869"/>
          </a:xfrm>
          <a:prstGeom prst="rect">
            <a:avLst/>
          </a:prstGeom>
        </p:spPr>
      </p:pic>
      <p:grpSp>
        <p:nvGrpSpPr>
          <p:cNvPr id="6" name="Grupo 13">
            <a:extLst>
              <a:ext uri="{FF2B5EF4-FFF2-40B4-BE49-F238E27FC236}">
                <a16:creationId xmlns:a16="http://schemas.microsoft.com/office/drawing/2014/main" id="{B568CD65-2299-40C9-9296-270AC44EACBA}"/>
              </a:ext>
            </a:extLst>
          </p:cNvPr>
          <p:cNvGrpSpPr/>
          <p:nvPr/>
        </p:nvGrpSpPr>
        <p:grpSpPr>
          <a:xfrm>
            <a:off x="10406721" y="5180866"/>
            <a:ext cx="1801496" cy="724840"/>
            <a:chOff x="-34158" y="696033"/>
            <a:chExt cx="9586402" cy="3719014"/>
          </a:xfrm>
        </p:grpSpPr>
        <p:pic>
          <p:nvPicPr>
            <p:cNvPr id="8" name="Imagem 14">
              <a:extLst>
                <a:ext uri="{FF2B5EF4-FFF2-40B4-BE49-F238E27FC236}">
                  <a16:creationId xmlns:a16="http://schemas.microsoft.com/office/drawing/2014/main" id="{CDB3ED02-DEBD-448E-9CF1-63AD750F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58" y="696033"/>
              <a:ext cx="4290024" cy="3719014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8AAEC1F4-8C46-42D4-8079-1AE40191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416" y="1050874"/>
              <a:ext cx="6666828" cy="30093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F3899F-14EE-46F4-9D23-5B8D9ACFE56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2" y="5144626"/>
            <a:ext cx="1681055" cy="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allpaper.ultradownloads.com.br/55862_Papel-de-Parede-Marvel-Super-Herois--55862_1680x10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"/>
          <a:stretch/>
        </p:blipFill>
        <p:spPr bwMode="auto">
          <a:xfrm>
            <a:off x="-210251" y="-619456"/>
            <a:ext cx="12402251" cy="76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7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5" y="216567"/>
            <a:ext cx="499863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75" y="216567"/>
            <a:ext cx="4998630" cy="6858000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651"/>
            <a:ext cx="12192000" cy="120953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-1147014" y="-336878"/>
            <a:ext cx="12560968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O que é ser crente?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0947" y="2221837"/>
            <a:ext cx="7628022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dirty="0">
                <a:latin typeface="Impact" panose="020B0806030902050204" pitchFamily="34" charset="0"/>
              </a:rPr>
              <a:t>Ter um relacionamento </a:t>
            </a:r>
          </a:p>
          <a:p>
            <a:pPr algn="ctr"/>
            <a:r>
              <a:rPr lang="pt-BR" sz="6600" dirty="0">
                <a:latin typeface="Impact" panose="020B0806030902050204" pitchFamily="34" charset="0"/>
              </a:rPr>
              <a:t>com JESUS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0947" y="2183784"/>
            <a:ext cx="7628022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dirty="0">
                <a:latin typeface="Impact" panose="020B0806030902050204" pitchFamily="34" charset="0"/>
              </a:rPr>
              <a:t>Levar este relacionamento às pessoas perto de mim</a:t>
            </a:r>
          </a:p>
        </p:txBody>
      </p:sp>
    </p:spTree>
    <p:extLst>
      <p:ext uri="{BB962C8B-B14F-4D97-AF65-F5344CB8AC3E}">
        <p14:creationId xmlns:p14="http://schemas.microsoft.com/office/powerpoint/2010/main" val="349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Video</a:t>
            </a:r>
            <a:r>
              <a:rPr lang="pt-BR" dirty="0"/>
              <a:t> Já falou de Jesus?</a:t>
            </a:r>
          </a:p>
        </p:txBody>
      </p:sp>
    </p:spTree>
    <p:extLst>
      <p:ext uri="{BB962C8B-B14F-4D97-AF65-F5344CB8AC3E}">
        <p14:creationId xmlns:p14="http://schemas.microsoft.com/office/powerpoint/2010/main" val="94727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 txBox="1">
            <a:spLocks/>
          </p:cNvSpPr>
          <p:nvPr/>
        </p:nvSpPr>
        <p:spPr>
          <a:xfrm>
            <a:off x="0" y="95877"/>
            <a:ext cx="12192000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Porque falar de Jesus?</a:t>
            </a:r>
          </a:p>
        </p:txBody>
      </p:sp>
      <p:sp>
        <p:nvSpPr>
          <p:cNvPr id="21" name="Fluxograma: Vários documentos 20"/>
          <p:cNvSpPr/>
          <p:nvPr/>
        </p:nvSpPr>
        <p:spPr>
          <a:xfrm>
            <a:off x="450376" y="2029808"/>
            <a:ext cx="5254388" cy="3575714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77900" y="2890157"/>
            <a:ext cx="3698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0" dirty="0"/>
              <a:t> “Todo cristão ou é um missionário ou é um impostor”</a:t>
            </a:r>
          </a:p>
          <a:p>
            <a:pPr algn="just"/>
            <a:r>
              <a:rPr lang="pt-BR" sz="3200" b="0" dirty="0"/>
              <a:t>            C.H. </a:t>
            </a:r>
            <a:r>
              <a:rPr lang="pt-BR" sz="3200" b="0" dirty="0" err="1"/>
              <a:t>Spurgeon</a:t>
            </a:r>
            <a:endParaRPr lang="pt-BR" sz="3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238986" y="2076471"/>
            <a:ext cx="5525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0" dirty="0"/>
              <a:t>Como, pois, invocarão aquele em quem não creram? E como crerão naquele de quem não ouviram falar? E como ouvirão, se não houver quem pregue?</a:t>
            </a:r>
          </a:p>
          <a:p>
            <a:pPr algn="ctr"/>
            <a:r>
              <a:rPr lang="pt-BR" sz="3200" b="0" dirty="0"/>
              <a:t>Romanos 10:14</a:t>
            </a:r>
            <a:endParaRPr lang="en-US" sz="3200" b="0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0" y="5220860"/>
            <a:ext cx="12192000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>
                <a:latin typeface="Impact" panose="020B0806030902050204" pitchFamily="34" charset="0"/>
              </a:rPr>
              <a:t>AMOR/OBEDIÊNCIA</a:t>
            </a:r>
          </a:p>
        </p:txBody>
      </p:sp>
    </p:spTree>
    <p:extLst>
      <p:ext uri="{BB962C8B-B14F-4D97-AF65-F5344CB8AC3E}">
        <p14:creationId xmlns:p14="http://schemas.microsoft.com/office/powerpoint/2010/main" val="126758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193344" y="1903861"/>
            <a:ext cx="11998656" cy="455152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3600" dirty="0"/>
              <a:t>  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fale que Jesus...</a:t>
            </a:r>
          </a:p>
          <a:p>
            <a:r>
              <a:rPr lang="pt-BR" sz="3600" b="0" dirty="0"/>
              <a:t>vai acabar com todo sofrimento</a:t>
            </a:r>
          </a:p>
          <a:p>
            <a:r>
              <a:rPr lang="pt-BR" sz="3600" b="0" dirty="0"/>
              <a:t>vai fazer você rico</a:t>
            </a:r>
          </a:p>
          <a:p>
            <a:r>
              <a:rPr lang="pt-BR" sz="3600" b="0" dirty="0"/>
              <a:t>vai ter dar tudo o que você </a:t>
            </a:r>
            <a:r>
              <a:rPr lang="pt-BR" sz="3600" b="0" dirty="0" err="1"/>
              <a:t>pedirse</a:t>
            </a:r>
            <a:r>
              <a:rPr lang="pt-BR" sz="3600" b="0" dirty="0"/>
              <a:t> você fizer isto ou aquilo...</a:t>
            </a:r>
          </a:p>
          <a:p>
            <a:endParaRPr lang="pt-BR" sz="3600" b="0" dirty="0"/>
          </a:p>
          <a:p>
            <a:pPr marL="0" indent="0">
              <a:buNone/>
            </a:pPr>
            <a:r>
              <a:rPr lang="pt-BR" sz="3600" dirty="0"/>
              <a:t>   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 que Jesus...</a:t>
            </a:r>
          </a:p>
          <a:p>
            <a:pPr marL="276225" indent="-276225"/>
            <a:r>
              <a:rPr lang="pt-BR" sz="3600" b="0" dirty="0"/>
              <a:t>quer ter um relacionamento vivo</a:t>
            </a:r>
          </a:p>
          <a:p>
            <a:pPr marL="276225" indent="-276225"/>
            <a:r>
              <a:rPr lang="pt-BR" sz="3600" b="0" dirty="0"/>
              <a:t>quer transformar o coração</a:t>
            </a:r>
          </a:p>
          <a:p>
            <a:pPr marL="276225" indent="-276225"/>
            <a:r>
              <a:rPr lang="pt-BR" sz="3600" b="0" dirty="0"/>
              <a:t>quer ser o Senhor de sua vida</a:t>
            </a:r>
          </a:p>
          <a:p>
            <a:pPr marL="276225" indent="-276225"/>
            <a:r>
              <a:rPr lang="pt-BR" sz="3600" b="0" dirty="0"/>
              <a:t>quer trazer libertação</a:t>
            </a:r>
          </a:p>
          <a:p>
            <a:pPr marL="276225" indent="-276225"/>
            <a:r>
              <a:rPr lang="pt-BR" sz="3600" b="0" dirty="0"/>
              <a:t>traz o perdão através de sua morte na cruz</a:t>
            </a:r>
            <a:endParaRPr lang="en-US" sz="3600" b="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95877"/>
            <a:ext cx="12192000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O que é falar de Jesus?</a:t>
            </a:r>
          </a:p>
        </p:txBody>
      </p:sp>
    </p:spTree>
    <p:extLst>
      <p:ext uri="{BB962C8B-B14F-4D97-AF65-F5344CB8AC3E}">
        <p14:creationId xmlns:p14="http://schemas.microsoft.com/office/powerpoint/2010/main" val="335786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357809" y="204715"/>
            <a:ext cx="10515600" cy="6168788"/>
            <a:chOff x="-228600" y="1219200"/>
            <a:chExt cx="8229600" cy="3429000"/>
          </a:xfrm>
        </p:grpSpPr>
        <p:graphicFrame>
          <p:nvGraphicFramePr>
            <p:cNvPr id="10" name="Espaço Reservado para Conteúd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2459639"/>
                </p:ext>
              </p:extLst>
            </p:nvPr>
          </p:nvGraphicFramePr>
          <p:xfrm>
            <a:off x="-228600" y="1219200"/>
            <a:ext cx="5181600" cy="342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1" name="Conector de seta reta 10"/>
            <p:cNvCxnSpPr/>
            <p:nvPr/>
          </p:nvCxnSpPr>
          <p:spPr>
            <a:xfrm>
              <a:off x="3352800" y="1981200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5029200" y="1515070"/>
              <a:ext cx="2971800" cy="87251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</a:rPr>
                <a:t>CAPACITAÇÃO, TRANSFORMAÇÃO E OPORTUNIDADES</a:t>
              </a:r>
            </a:p>
          </p:txBody>
        </p:sp>
        <p:cxnSp>
          <p:nvCxnSpPr>
            <p:cNvPr id="13" name="Conector de seta reta 12"/>
            <p:cNvCxnSpPr/>
            <p:nvPr/>
          </p:nvCxnSpPr>
          <p:spPr>
            <a:xfrm>
              <a:off x="2547582" y="2965256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4191000" y="2625387"/>
              <a:ext cx="2971800" cy="8725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INVESTIR NAS AMIZADES</a:t>
              </a:r>
            </a:p>
            <a:p>
              <a:pPr algn="ctr"/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BOM TESTEMUNHO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029200" y="3715434"/>
              <a:ext cx="2971800" cy="87251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SOBRE JESUS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NÃO IGREJA OU RELIGIÃO</a:t>
              </a:r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3352800" y="3967675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7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70" y="365125"/>
            <a:ext cx="4998630" cy="6858000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271113" cy="120953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" y="798365"/>
            <a:ext cx="11370364" cy="467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dirty="0">
                <a:latin typeface="Impact" panose="020B0806030902050204" pitchFamily="34" charset="0"/>
              </a:rPr>
              <a:t>JOVEM ALVO</a:t>
            </a:r>
          </a:p>
          <a:p>
            <a:pPr algn="ctr"/>
            <a:r>
              <a:rPr lang="pt-BR" sz="6000" dirty="0">
                <a:latin typeface="Impact" panose="020B0806030902050204" pitchFamily="34" charset="0"/>
              </a:rPr>
              <a:t>ADOTE SUA SALA</a:t>
            </a:r>
          </a:p>
          <a:p>
            <a:pPr algn="ctr"/>
            <a:r>
              <a:rPr lang="pt-BR" sz="6000" dirty="0">
                <a:latin typeface="Impact" panose="020B0806030902050204" pitchFamily="34" charset="0"/>
              </a:rPr>
              <a:t>DESAFIO MELHOR AMIGO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57D7574F-7EBB-4ACE-A72E-84A7DE65C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94095"/>
            <a:ext cx="1292087" cy="805096"/>
          </a:xfrm>
          <a:prstGeom prst="rect">
            <a:avLst/>
          </a:prstGeom>
        </p:spPr>
      </p:pic>
      <p:grpSp>
        <p:nvGrpSpPr>
          <p:cNvPr id="6" name="Grupo 13">
            <a:extLst>
              <a:ext uri="{FF2B5EF4-FFF2-40B4-BE49-F238E27FC236}">
                <a16:creationId xmlns:a16="http://schemas.microsoft.com/office/drawing/2014/main" id="{B568CD65-2299-40C9-9296-270AC44EACBA}"/>
              </a:ext>
            </a:extLst>
          </p:cNvPr>
          <p:cNvGrpSpPr/>
          <p:nvPr/>
        </p:nvGrpSpPr>
        <p:grpSpPr>
          <a:xfrm>
            <a:off x="10390105" y="5152506"/>
            <a:ext cx="1801496" cy="724840"/>
            <a:chOff x="-34158" y="696033"/>
            <a:chExt cx="9586402" cy="3719014"/>
          </a:xfrm>
        </p:grpSpPr>
        <p:pic>
          <p:nvPicPr>
            <p:cNvPr id="8" name="Imagem 14">
              <a:extLst>
                <a:ext uri="{FF2B5EF4-FFF2-40B4-BE49-F238E27FC236}">
                  <a16:creationId xmlns:a16="http://schemas.microsoft.com/office/drawing/2014/main" id="{CDB3ED02-DEBD-448E-9CF1-63AD750F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58" y="696033"/>
              <a:ext cx="4290024" cy="3719014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8AAEC1F4-8C46-42D4-8079-1AE40191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416" y="1050874"/>
              <a:ext cx="6666828" cy="30093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F3899F-14EE-46F4-9D23-5B8D9ACFE56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2" y="5110046"/>
            <a:ext cx="1681055" cy="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4C74378-735F-4FCF-8C7E-B329ECA3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395201"/>
            <a:ext cx="6250769" cy="39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ADOTE SUA SALA 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139149" y="2638044"/>
            <a:ext cx="4347792" cy="35764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Vamos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preencher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ficha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com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nomes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dos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nossos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amigos.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Vamos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decidir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quanto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tempo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vamos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orar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por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eles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Ore!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Veja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as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dicas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como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orar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pelo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seu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amigo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não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cristão</a:t>
            </a:r>
            <a:r>
              <a:rPr lang="en-US" sz="25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8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EB41C5C-0F34-4DDA-9D7C-5E717F35F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anime abraco">
            <a:extLst>
              <a:ext uri="{FF2B5EF4-FFF2-40B4-BE49-F238E27FC236}">
                <a16:creationId xmlns:a16="http://schemas.microsoft.com/office/drawing/2014/main" id="{656FA2D1-2F59-4A50-B411-BAA61840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072726"/>
            <a:ext cx="5126736" cy="45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TEhQVFhQXGBkYGBgYGBccGBgXFxoYFxcYHyAcHCgiGBomGxcVIjEhJSkrLjAuGB8zODMsNygtLiwBCgoKDg0OGxAQGywkICUsLCw0LDQsLCwvLCwsLCwsLCwsLCwsLCwsLCwsLCwsLCwsLCwsLCwsLCwsLCwsLCwsLP/AABEIAMsA+AMBEQACEQEDEQH/xAAcAAEAAgMBAQEAAAAAAAAAAAAABgcEBQgCAwH/xABOEAABAgMEBgYHBQYCBgsAAAABAgMABBEFBiExBxJBUWFxEyIygZGhFCNCUmKxwQhDcoLRJDNTkqKyNMI1VHOz8PEVF0R0g5Ojw9LT4//EABoBAQADAQEBAAAAAAAAAAAAAAADBAUCAQb/xAA3EQACAgEDAQQIBgEEAwEAAAAAAQIDEQQhMRIFE0FRIjJhcZGh0fAUUoGxweEjFTNCYkNy8VP/2gAMAwEAAhEDEQA/ALxgBACAEAIAQAgBACAEAIAQAgBACAEAIAQBp7ZvTJytfSJhtBHs1qv+VNVeUeOSXJNXp7LPVRDp/TNIowbQ+7xCUpH9Sq+URu6Jaj2bY+WkaZ3Tl7sl4vfo3HLvXkTLsv8A7fL+z8Tpy3yX/r//AJQ7/wBh7/pf/b5f2beS00yasHGn2+ICVDyUD5R0rokMuzbFw0S2x76SMzQMzLZUckqOos8kroT3R2pJ8FWzS2w5j/Jv46IBACAEAIAQAgBACAEAIAQAgBACAEAIAQAgBACAEAIAjN778Stnijqip0iqWkYrI2E7EDie6scymo8lmjSzu448ylrzaTp2aJShfo7R9ho0URxX2j3UHCK8rZPg2KdFVXu1lkKUa4nOIi2ZMpZrzv7ppxz8CFK+Qj1Rb8DmU4x5ZnpupPHEScz/AOS5+kdd3LyOe/r/ADL4oxpmw5lsVcl30DeppYHmI86JeR0rIPhr4mvjk7EASm7mkCek6BDxcbH3btVppuFTVPcREkbZIq26SqzlFv3S0pys3Rt39neOxZ6ij8K/oad8TxtizLu7PshvHdfMnoMSFAQAgBACAEAIAQAgBACAEAIAQAgBACAEAIAQBVekjSgGSuVkiC6Oqt7ApbO1KfeXvOQ4nKGy3GyNPSaHqxOzjyKWAcfc9t11Z4qWtR8SoxX3bNjaK8kWVdfQ486AudX0KT92mhc7z2UefdE0afMzru0Yx2hv+xZ1i3CkJanRy6FKHtuddVd9VVp3UiZQiuEZ1mrunyyRoQAKAADcI6Kz3PUAIA1NrXZlJkUfl2l8SkBQ5KFCPGPGk+SWF9kPVkyvLx6F2lAqknS2r+G5VSDwCu0nv1oilSnwX6u0mtrF+pU9v3fmJNzo5lpSDsOaVDelQwMQSg48mpXdCxZizVxySE4uNpIfkSG3CXpfLUJ6yB8BOX4cuWcSQscfcV9RpK793tLz+vn7+S/bDtpmbaD0usLQc96TmUqGw4xajJSWUYN1E6ZdM1/fuNhHpCIAQAgBACAEAIAQAgBACAEAIAQAgBAFWaXb+9ADJyq6PKHrVpzbSR2Adizv2DicIbbMbI09DpOr/JNbeBU11rtvz7wZYTxWs9lCd6j8hmYghByZqXXRqj1SOhrm3Kl7PRRsa7xHXeUBrK3ge4ngO+sW4wUeDB1Gqnc99l5EkccCQSogAYkk0AEdFZLPBDLa0pWdL1AdLyhsZGsP5iQnzjh2RRbr0N0/DHvIrN6cUg+qk1Eb1uhJ8Ag/OOHcvBFqPZjxvL5GOjTkrbJJ7nj/APXHnf8AsOv9LX5vl/ZurN00SayA8081xoFpHga+UdK6LIZ9m2Lhpk5sW8MtNiss8hzaQD1hzScR3iJE0+ClZTOv1lg2kekZiWpZrUw2Wn20uNqzSoV7xuPEYx41nk7hZKDzF4ZQ+kTRm5Jaz8tVyWzIzW0OPvJ+LZt3xXnVjdG1pdarPRls/wByvIhL5v7n3pekHg40apNAtBPVWncdxzodniD7GTi8o5sqhdHonx4Pyf3ydKXdtxqcYS+yapVmDmlQzSeI/Q5GLkZKSyj5vUUTom4S/wDvtNnHRCIAQAgBACAEAIAQAgBACAEAIAQBGtIF6BZ8op3Auq6jSTtWQcT8IAJPKm2OZy6VksaajvZ48PE5zsay35+aDSKrddUVKUdlTVbijuGJ/wCcVIpyZv2TjVDL4R0xdW7jMiwllkcVrPaWrao/QbBFuMVFYR89ddK2XVI1d+L+MWcnVV6x8iqWgceClH2E+Z2CPJTUSTT6Wdz8l5lC3nvhNzyiX3DqVqGk4Np7tp4mpitKxyNunTV1L0UaCOCc+jTKldlKlcgT8o9UW+DxvHJ+ONKTgpJTzBHzg00E8nmPD09y76kKC0KUhQxCkkgg7wRiIJ4PHFPZlpXK0vONkNT9XG8g8B6xP4gO2OIx5xPC78xmajs9PevZ+RdMlOIdQlxpaVoUKpUk1BEWDIlFxeGfZSQQQRUHAg7RA8KE0sXA9EUZqWT+zqPXQPulHKnwE5bjhuivZXjdG5otX3i6Jc/uVrEBoEw0b3wVITA1iSwuiXU45bFge8nzFRHUJ9L9hDqNOr6+n/kuH/B0m06FJCkkFKgCCMiDiCOEXT5ppp4Z7geCAEAIAQAgBACAEAIAQAgBACAOb9Ld4jNzykpVVliraNxUP3iu9QpXckRVtllm/oqe7rWeXuWlohumJSVDzifXvgKNc0N5oRwO08TTZE1celGdrr+ufSuF+5l6Sr7ps9kJRRUy4D0aTkkZFxXAbBtPIx7OfSjjSaV3Sy+Ec5Tk2t1anHVFa1kqUo5kmKjeXk34xUVhE9uXoqmJsJdmCWGTiKj1ixvCT2RxPgYlhU3yUr9dCvaO7LcsO4EhK01JdKlD23Ouqu/rYJ7gInUIrgy7NXbPl49xJW2wkUSABuAoI6K7eeTy8ylYopIUNxAI84BNrgilu6NrPmQSWQ0s+2z1DXfQdU94jhwiyzXrbYeOfeVDfPRnMyQLqPXsDErSKKQPiTsHEVHKIJ1Nbo1tPrIW7cMg0RFwl+j+/DtnOgElcso+sb3fGncoeBy3ES12dOzKuq0sbl7TpCQnEPNodaUFIWApKhkQYtHz8ouLw+T9m5ZDqFNuJCkLBSpJyIOBEDyMnF5RzDfy7CrPm1M4ls9dpW9BOA5jI8q7Yp2Q6WfR6a9Ww6iPRwWC9NB95+lZVJOHrtdZuu1onEflUfBQ3RZpllYMjtOnElavHn3loxMZQgBACAEAIAQAgBACAEAIAQBo77Wz6JIvvjtJQQj8a+oj+pQPdHMnhZJtPX3liic/aNrB9Nn2m1irafWuV2pRTA/iUUjvMVq45kbmqu7qptcnSVrWgiXZcfcNENpKjyGwcTkOcWm8Hz8IOclFeJyveO2nJyYcmHT1lnAVwSkdlA4AfrFOUup5Ppaq1VBRRaWiXR2NVE7OJqT1mW1DADY4obTuHfupNXXjdmdrdZ/44fq/4LeedShJUtQSkCpJIAAG0k5CJzKSb2RXd4NMEmySlhKphQ2p6rdfxHE9wIiOVsUXquz7Jby2Iq5pumK9WWZA4qWT4inyjjvvYWV2bH8zM+zNN+NJiVoPeaXU/wAqgP7o9Vy8TifZn5ZFj3bvXKzyay7oURiUHBaeaTjTiMIlUk+ChbRZV6yN0RHpCUzpW0cJQlU7JpokYvNAYAbXEDYN6e8RBZX4o19FrHJ9E+fBlQRXNTJaGhW95Ze9CdV6p0+qJPYd93gFfOm8xPTLwZm6+hSj1x5X7f0XtFgxiDaXruelSKnEirsvVxO8p+8T/KK80iOLI5Rd0N3RZ0vh/v4HOUUzeybm51tmTnGZjHVQsa/FCuqvn1Se8CO4Pplkivh3lbidVoUCAQag4gjaDFw+Zex6gBACAEAIAQAgBACAEAIAQBVen60CmWl2B944pZ5NClPFwHuiG57YNPs2GZSl5ff8HjQDZWqw/MkYuLDafwoFTTmpX9Me0rbI7Sn6Sh+p50925qtMyaTi4ekc/Ag0QORVU/kjy6WFgdm1Zbm/DYgWi664np1IWKstesc3HHqo/MfIGIqo9T3L2su7qvbl8HR83MoZbU44QhtCSpROASkDGLZ8+k5PC5OctIF/HbQcKEkolUnqN+9TJa9520yHnFWyzq2XBv6bSRqWXz98EVkZJx5YbZbW4s+yhJUfAbIjSb4LTmorLJKjRvaZFRKKpxW0D4FdY77qXkV/xtP5jRWrY0xLHVmGXGjs10kA8jke6OXFrknjbCazF5MWUnFtLS40tSHEmqVJNCDwMeJtPKE0pLEkX/ow0gieT0D9EzSRXDAOpGahuUNo7xtAtQn1GJq9L3XpR4/YsAisSFE5v0qXU9Bm6tijD1Vt7kn22+4kEcCN0VbYYeUfQaPUd7DflENQspIKSQQQQRgQRiCNxiJPBcaydTXHt302SZfw1ynVcpscT1V8sRXkRF6LysnzOoq7uxxN4oVFDkY9ITlS+Vkeizr7HsoWdX8Cusj+kiKc1iR9NRPvK1I0pEcErWx03outT0izJZRPWQnolc2jqDxSEnvi7B5R85qo9Nr9u5K46K5Udu6ZtRxbcvLVCVFOs4oitDQ9UDAcz4RXlfh4SNmrsrMU5y+Bq/8Arrmf9XY8V/rHPfvyJf8ASq/zP5fQ9t6c3B2pRCvwuKT80mO1c/IrT7PrXqyfwMdenKZr1ZVkDipZ/SPe9OfwMfNn63pymPalWSOClj9Yd6efgY+b+/0NvI6c2j++lHE8W1pX5KCY6VqOHoX4Mltj6TLNmCAmYDaj7LoLfmer4GOlJMry01i8CXNuBQBSQQciDUGOiA9QAgBAFD6fJqs6y3sQwD3rWqvkkRXu5SNrs1Yrb9pZui2T6Ky5Ue8grPNxRX9RE0FiKM7WS6rpFLaXLQLtqP7m9VoflAJ/qKor2vMjX0Uemle3ctHQjZQas/piOs+tSuOqglCRywUfzRNVHETO7Qs6renyNDp5vGQG5FB7Q6V3iAaNp8QVdyY5tltgl7Oq5sfuRXNyLrOWhMhlJ1UDrOrpXUR/8jkB+hiKEOpl6+6NUepnSNgWCxJtBqXbCE7T7SjvUc1GLSSS2MK22drzJmyjojPhOyaHUFt1CVoVgUqAIPcY82PYzcXlbFC6UNH3oJ9Il6mWUaEHEtKOQJzKTsJ5HZWvZXjdGzpdUrV0y5/cglmzy2HUPNK1VtqCkniPpsI3GIk8PJblFSWGdVXYtpM5KtTCMnE1I91QwUnuUCIuJ5WT526t1ycTRaV7EE1ZztBVbPrkfkrrjvRreUczWYk+is6LUvPY5riob5cn2frU/wATLE+68kc+ov8A9uLFL2wZXaUOJ/p9/MuOJjKKI09yGpOMvD71qh/E2rPwUnwivct0za7Nn/ja8mVjWIDSyXf9nubrKzLW1DwV3OIAHm2Yt1+qYGuXplrRIUisNIGi0TClzEnRDyusto4IcVtIPsKPgeGJMNlPVujV0naLguizjzKStaRcYWWnkKbWM0qBB58RxGEV1Fp7mrO2M4rpezMAx0QPB+R6csUjwCkBuKQG5urt3pmpFetLOlI2oJq2rmnLvz4x0ptEVlMZrDReNh6W5FxlCn3Ohdp10aqyARtBAxBz3xOppoz56KxP0d170blnSHZqsEzbdeS/qmPXOK5Yr0GoseIRy/evqfU36s//AFpHgr9I572C8Sf/AEfW/wD5/NfUpnSxMom57pZdaFthpCdbWAxBUSOtQ7RFeyyLezNXR9naiuvEo4fvRZ13L72exKS7K5hIU2y2hQ1VmikoAUKhNDjWJ1bDHJn3dkauVkpKPLfjH6lG3jQXpqYeCkEOOuLB1k5KUSMzhgYrSmnJs2K9HZGCTxwvFF1Xav3Z0vJy7KpgBTbSEqAQs9YJGtknHGsWVZBLkxLuzNTOyTSXP5o/Up+/loCbnn30LSUKUAgk06iQEjA5ZVpxivZYnI1NPo5QrUW4/FE60XXps+QlCl52j7iypyiVHAdVAqBiKY81GJa7IqP9Mo63RXWT2ccL/svqbO+GllkM6tnuJU8rAqWkgNjeAR1lbtm+OpXLHo/syGnsyXV/lcUv/ZfwVQ5fCe6TX9MfKq1wdVT+WtKcKRH1T5LjqpXopRfuwy29FmkRc2r0WaI6alW3AAOkAxUkgYa4GOGYB3Yy1z6tmZ2r0qguuHBYlq2eiYZcYdFUOJKT37eYOI5RJjJRhNwkpLwOTbSk1MuuMr7Ta1IPNJIPyim1h4PpItSWUXJ9n+0ipmYlyewtLieSwUqA70DxixS9sGX2jDeMi2XWwpJSciCDyOBiUzU8PKOQrQl+idcbOaFqR/Kop+kUmsM+oUk1kmmhSa1LUQP4jbiPLX/yRJT6xU16zS35YOiwYsmEVP8AaCYBYlV7nFp/mSD/AJIhu4NPs2XpSXuKRiua2C2/s7q9bOj4WT4F39Ys1cGLrvWLsiUoHzmH0tpK1qShCRVSlEBIAzJJwAgepN7I500y3plp6Za9FWpaWkKQpVKIUSQerXFWRxpTKlY5ZZqWFggAXwiPo9pdWox/xHScI87v2nv4nyiOk4R73a8x+Kf5T9DnCPO7PfxL8j1053Dwj3oH4n2Dp+XhDoH4n2FoXV0RvTUuh954Ma+IQWtZWr7JPWFKjGnKPVWRS1yi8dPzJDLaEWwqq5tahuS2lJ8dYx73a8TldoyTyo/MzRoWlNrz570/pDuoeR6+1LH4L5/UrfSVdxqzplDLaStCmwsKWo1rrKSR1SBTAbNsRziovZFzT6nvYZlzksS7Gi+zn5Rh9aXCpxpC1UcVTWUkE04VrEihHBQu1lkZuKxsymbel0szL7SUAJbdcQK1rRKikZncBEMnh4NStxlBPC4L3u9o6sx2WYdMslRcabWSVuYlSQT7W8xY6V5GLZqbFJpP5Ioq80sGZyZaSkJSh5xKRTJIWQkY8KRWls2bNTUoRfsRfNx7pSLshKurlGFrUygqUptJJVTEmu2sWIpYRj33TVjSfiVNpYslDNoOpabQ20ENkBCQlI6grgNtQYhteJJLxNXR1Ss07slws5bIMyklVBHduIx3KukjKy1qK5JFcxSm7RlNQ49O2MNylAK8iYhreWmXdXX0KcW87M6pCYuHzhy9pJ/0nN0w9afkK+cVbPWZ9Dpv9qPuJd9n8n0qY3dCP700+sd0+JV7R9Re8vOsTmPg5Qvf/j5v/vD3+8VFOXrM+lq9SPuX7G40Sf6Wlebn+6XHVfrIi1f+zL78UdMiLRgFXfaAV+xy/wDt/wDIuIrvVNDs1+m/cURFY1y3vs7tesnV7ksp8elP0izVwZGv9YuuJTPOc9M9vTjs25LvJcalm1UbRQhDlPvSclk7Bs51jxlqEfR2K5RnHj3O61ueyMaHOOSVo/IHOBHo2P1CdYhKQSo4ADEknIADOGTzpTJhYOjG0ZnVIZLKDXrvHUAph2e3ywhuzmUoR8S3Lm6JZSUKXHv2l4YgrFG0n4UY1PFVe6OsEErX4Fhx6QiAEAUj9oWUPSyrtMChaK8UqCqf1GIbTS0G6a/Un+iecS5ZctQ1KEltXApUcPCnjEkHmKKuqg42v4lIaUpEtWpNChAUvpBXb0gCiRw1iod0V7FiRraWXVVF/exd+ie0unsuXORbSWj/AOGdUeKdU98WIPMTJ1UOm1/EqHTHYqmrSWsJOq+A4nDNVAlY51FfzCILlh5NXQN2VqMVutjaXcvfONSbdnS7ZVMVVq6mKwhRqAdiKEnE5CmWcI2Sa6YrcuWdn6eiffal5/6/VmZbWix0ybkxMzQEyOuUnFsJp2CrMrJ9r/nHarUfSb3KNvaE9XYqoLEeEl/CK+kLIdKShhpx1ynW1EKVSuWQwHExUXVfPPgjdcK+zNP0JrvJcv6FlaJ9HLzT6ZycR0eoD0bZ7escNdVMgBWgzryxuV143Z81qtXGUOmPLLicWEgqOAAJPIYmJTMW5yLbc708w88fvHFr7lKJHlSKcnl5PpK4dEVHyLb+z9ZxCJmYOSlIaT+UFSv7kRNStsmd2jL1Y/r9/MttxwJBUcAASeQxMTGYlk5EtGZ6V1xz31qX/Moq+sU28s+misJIm+hCU17TCv4bTi/GiP8APElPrFTXSxS/bj7+R0RE5hFPfaEmsJRri4s92qkfNURXPZI1ezY+s/cUzFc1C9vs/SOrJvvEfvHqDiltIH9ylRbrXomJrZZswWnHZTPxSQcwDAHkMpGSR4CB7lmqtm68nNYzEu04ctYpGtT8QorzjzB1GyUeGR9eiWyj/wBmI5PPYf1wwjp3zZ95TRfZbeUolR3rW4r+5VIYQ76ZIbNsKWl/3DDTX4EJSfECPThzk+WbCByIAQAgBAEC0z2N09nqWO0woOj8PZX3UNfyxxYsxLmis6bceexGtAFt4PyaiMCHWxtNeq58kHvMcUvbBY7Qr4n+n38z3p9sGqWpxINU+qc3apqUE95I7xC1bZPOz7Oa37/qR/RDfH0MPtOhSmCNdNAKJcFAQScgRT+WOYWJLcuWdnWalro8OX5IzrSmZ+2Ct1hshhoLKVZVoMUN17SzSlfllBqVm/CLEb9NoF3dTzJ8y+/D73K/sO33ZSYbfZNFIOWNFg4KSr3qjDhspEam48C2pWpqW+fiT+8V637VcZlmk9EhZT1Cr29qlH3U7B9co52PUS6I8eJe0ujq7Kpd9u83x7F9X4lsXUu21IshtvFRxWs5rVtPLcIvQiorpR8pq9XZqbHOZtZmZQ2krcUlCQKlSiAAOZjorJNvCKW0naTkvNqlJIkoVg47lrJ2pTtodpiCdngjW0ujcPTnz4IqqTlVOuIbQKrWoJSN5UaARCll4NBvG7OqrpWCmSlG5dOOqKqPvLOKj4+VIuRWFg+e1Fve2ORpNK9tiVs52hot71KN/XB1z3I1sd9I5m8RJNHX12r2bnNUVDdLs0A2SUtTE0odtQbRyR1lEcKqA/LFmlbZMrtGe6h+pbMSmYc8abLT6W0lIBwZQlv8x66v7gO6K1r3wbmhh01J+e5ASYjLbeFk6k0cWR6LZss0RRWprr367hK1A8tandFxLCPnrpdU2ySx6RCAEAIAQAgBACAEAIAQAgD4zssHW1tq7K0qSeSgQfnA9TaeUczWe65ZNqjWqSw7qqp7basCRzQoEDlFVPokb8orUVYXj+5ZWkK/TL7Zkpdv0gu0GRJJqFDUGZOAxOXGO5259GO57pOzFp8X6t9PlHxfv8l97FSWyp1h0suNhstqBLRGAOB63v1FPGIenpe5es1XewxDaPgkdEaPrzszsohTaUoUgBDjSaANqGVB7hzHhmDFuMupZPl9TTKqe/xKm0j2fKi0FGVBKifWJGKOmJxCeNcxlUxR1LzPohz4n13Y9EoUfiNTwuPd5v8AggtrlYWptaSlSTiFAhQI4HER1CHRsiHV6nv5OT4MiQvbPNDVbm5gJGQ6RVB4mJ5SaMimuEm8pMxZ+2ZiYNZh913drrUoDkCaCOZtkunillpHykZNx5aW2kKWtRoEpBJMRpN8FlyUVll86MdG4kyJmZ1VTFOqkYparnjtXTCuzGlc4swr6d2ZGq1nWuiHH7/0WM6sAEkgACpJyAGZiQoHNelC9np816s+oaqhr4vec/MQKcAIrWSyze0lHdQ35ZFZCTW84hpsay1qCUjeSaCI0svBYbSWWdV3bsdMpKtS6Mm0gE+8rNSu9RJ74uJYWD526zvJuR97XtBEuw4+52W0KWeNBWnMmg74N4OYQc5KK8Tk60pxTzrjy8VOLUtXNRJPzim3l5PpIxUUkvA3Wj6wPTZ5lkirYPSO/wCzRQkHmdVP5o7rjllfV2dFbOpotGCIAQAgBACAEAIAQAgBACAEAa23LdZlUa7yqbkjtK5DdxNAN8eSkksstaXR26mXTWv18F7/ALyUVfC1FTzjs81L6rbSUoU8ASkYkJxyUvECuzDmas07HnwPpKJ06GPdQl1T8/LzwSDQZaUsXHWlNpE0eshxWK1t0GsmpyIONBSoPAxLS1jCMjtPvJ+m22vE32lu45m2/SWE/tDaaFIzdbGNPxjGm/Ebo6sh1cFfRanofRLh/Ipy7E8/LLU6y4pqqShVPaBzHdnwIijO5w2jyfUaPs+Go9O5eivm/vks3RBISy3FurcQuZRUJaPaQNrlD2ia0qK05mJ9LUorL5M7t/XWWNVwWIL5lhXju1KzaD6SyhZAoFUosclChHjFpxT5PnYXTr9VleMaH5RwqKXX0bhVCgPFNY5lWmTw1ko+CPvYmh2TqS66+5Q5VSkHnRNfODrXiI62aTwiwrDu9LSidWWZQ3vIHWPNRqT3mOkkuCCy6dnrM2ExMpbQpbikoQkVUpRASAMySco9I0m3hFGaTtJXpIVKyZIYyccxBd+Ebm/M8s69lmdkbGk0fR6c+f2KxiEvl2aGLklsCfmE0WoeoSRilJzc5kYDgTvizVDG7MvXajP+OP6/QtiJTLKd053pHVkGlblv08UN/wCY/liG2XgavZ9P/kf6FORXNM6H0N3U9ElencFHpgBRBzQ3mhPM11jzA2RarjhGJrLuueFwiwokKYgBACAEAIAQAgBACAEAIAhF8dIbMqC2zR17s4YpSrKmHbVX2R3kRFO1R2W7NnR9kSnHvdQ+iHzfuX8/BMj1i3HmbQc9KtRSktqxDGS1DZrkdgfCMcfZjyNbbzP4Emq7TjCHc6ZYj9/H75LM/wCi2egMuG0BkpKOjAATqkUIoImwYvXLq6s7nNt7LCfsmeGopQAV0jDu9IOHDWGSh9CIqyThI3KrI317/qiz0aVm1yIcQAJs9Qt46qVUxc4o2gb8N5jqzURjDPj5HGi7FnqNR0v1Fu3/AB7/AP6Qyz7nTk8w9NN0KqkoCsC8oklZTsBzoTgSdlIgopk82S5Zsdp9p1UtaWvZLb3eRAVpdl3aHXadQeKVpV8wY63TKO0l5k9sPTBNtJ1JlKZhPvHqOeIFFd4rxiaNr8ShdoYPeOxK7C0tSND0oebJ3oCh4pJ+USua8SitJN+ruZ8ppUs1GselcOJwDS/qBB2RPI6O17GqtfTa0ARKy61HYp0hKedE1J8RHDuXgWYdnP8A5P4FZXlvhNzx/aHSUVqG09VsdwzPE1MQym5GhVRXV6qNEkVwGcckxbmjfRapRRMz6aJFFIYOatxcGxPw5nbhgZ66/Fmdqdao+jXz5/QugCJjIIvpAvgizpcqqC+sENI3n3j8I88o5lJRRY01Dtljw8TmicmVurU44oqWslSlHMk4kxUbzyb6iorCJ1okuV6a/wBO8n9mZONcnHBiEchgT3DbElcMvJU1mo7uPSuWdExZMQQAgBACAEAIAQAgBACAMS0rRbYQVuqCU+ZO4AYqPAR43gmoosvn0VrL++fIq62r4TVoumUs9B1faINAEna4sYJT8Izy62UQucp7R+J9BXptN2euu7Ep+Xgn/L+8LklVzdH7MmQ86enmv4hHVRhk2n2Rxz5ZRJCtRMjWdoW6mWZPYmUdlAQBDdKsvKrkViZ7X3JHb6WmFOG/hXhEV0oxjmRo9l0XXahQq/XySKJCUtN6x7INANq1buW0nYOJEZ9Vbm+8nx+59nq746WtUVc/e/vLw0eX4lpxpLKAGXkJA6HIUAzb95PDMecacZqR8LqdNODcnun4/U216LoSs+mkw31wKJcTg4nv2jgaiPXFPkjp1E6n6PHkVHeXQ5MtVVKuIfR7p6jnLHqq8RyiLut9jQjroSWJbEDmLuzbRPSSzyabejUR4gUMeTTO9PJeZrkoNaUNd1DHMk8E1SeWbGTsWZdNGmHl/hbWfkI46X5EznFcsmFh6JJ94guhMujaVkFVOCU18yI7VT8SrZrqo8blr3R0dykjRYT0rw+9cAJB+EZI558YmjBRM27V2WbcIl8dlUit+L9MWeghRDkwR1GgceCle6nzOyOZTUSzp9NK1+zzOdLdtl6beU++rWWrwSNiUjYkboqyk28s3K641x6YmwuXdN20Xw03ggULjhHVQn6qONBt5Akewh1M5uujVHqZ03YtlNSrKGGU6raBQbzvUd5JqSeMWksLCMCybnJyZnR6cCAEAIAQAgBACAEAIAil7L8MSiVAFK3Bgceqk7iR2lfCMd9M44lNRNXR9l2XLrn6MPPz93148s8EHsywp22Fh+YUtmVOSj+8cSfZQMm0YZ8j1s4jUHPeXHkXr+0KdJHutMv1+v38C1LEsZiUaDUu2EIG7MneonFR4mJksbI+fsslY8yZnx6cHzmJhLaStxSUISKlSiAkDeScAIHqTeyIHaumCzmVaqVOvmtCWkVT4qKQrurHnUiaGnlLYg8y/MWzOpABSD2R7LLVcSd6t52mg2CM7D1FnsR9vBU9kaPP/J8+bfl+hZtoXAlHpNMopFAjFDgp0iVntLrtrtBwOG4U0OhYwfGy11srXbJ5bKHvZc+as10FYOprerfRUJJGKcR2F4ZHdhXOK8oOJqVXwuW3wJXdHTA80A3OpLyMukTQOgcRkvyPEx3G3zK12gjLeGz+RaVn3tk5xH7O+hSj7BOqsflVQ+ETRknwZltFlfrIzrN/X5R0Qo9ySeuaiDPU2bGPAIA1Vt3klZRNZh9Dfwk1WeSR1j4R42lySQqnP1UVTe3TGtes3IILYy6ZdNf8qck8zU8BEMrfI0qez0t57+wqmYfUtRWtSlKUaqUokqJ3knEmIW8mkkksIlNxrhTFoLBALcuD1niMMM0pHtq8ht3R3CDkV79TGpb8+R0Td6wWJJkMS6NVAxJ9pStqlHao0+mQiyklwYltsrJdUjZx6RiAEAIAQAgBACAPwmANDat9ZCXqHppoKGaUq11j8qKnyjxtImjRZLhEDvDpGXMkMSCFrLlQlKQQ4oZVUfu0baChpQkpxEQuzq2j9/f3g3NPoqNNFW3vL5S8Pg/528k+TbXR0bBCkzFoFLzwoUND9y1uFMlEeHDbHca0t3uyjre07L3hbL7+/MsURIZYgCNX2vpL2a1rOnWcV+7aSRrr4/CkbVHzOEeN4JK63NnO17r5TVoLq+ujYNUMpqG07sPaV8Rx5ZRw2XIQUVsYNmywA6VeXsj6/pFK+xyfRH9T6PsvRqqP4q1f+q/n6FlaGLVWJ5TR7LrauruUjrJPhreMSaaWH0rgr9twdlPeS5T+T8C8ounyh8pqWQ4hTbiUrQoUUlQBBB2EHOB7GTi8oqm9uhlCyXJBYbJx6Jwko/KrEp5GvdEUqk+DRp1+NrPiVNeC7U1JkiYZWgA9ulUHdRYwPjESi09y47oTjmLPpZF8p6XwamnQNxOunwXUR3KTXBDCqE/WRvZTSxaKT22lfibT9KR67Hg4WkqcuDId0v2kclMp5Nj6kxz3zJfwFRpbRv5aDwoubdpuQQgf0AVjl2SfiTR0tUeIkcWskkkkk4knMmOM5J+DcWBdabnCBLsLWPfpRsb6qOHdnHUYN8Edl0K16TLbujocaa1XJ5XTLz6JNQ0OBOa/Ic4mjUlyZt2vb2ht7S0mWkoSEoSEpSKBIAAAGQAGQiUz223lnuB4IAQAgBACAEAYFsW0xKo15h1DadmscTTYAMVHgBHkpKO7JaqLLXiCyVdeTTYlNUSTOsf4juA5hIPzI5RE7fIvx0EY/wC5LL8l/LKwt2987N16eYWUn2AdVH8qaCOHJssxhGPqpL78+TSsoqcMt8cz2W5PRFzfocef3ydC6Fbu+jyhmFpo5MEKBPa6IdjxqVciImpTUcsze07Iu3oi845fmyxIlM0QBEdIV+GrOZOKVzCh6tquOPtqpiEDzyHDxvBNVU5bvg5ptW03Zl1Tz6ytxZqVHyA3JGwDARHkuJeR+2dKa5qrsDPjwivdb0bLlmt2boVfLrs9SPPt9n1M5xzWNfZHZH1iql07G3Ox2vq8PBfyT3QtKldoa+xtpaq8TRA/uMWdMvTMntqeNNjza+pfEXj5IQAgDytAIIIBBzByMARi1dHdmv4rlW0q95urZqdvUIB7wY5cUyaGosjwyNTWhKRJJQ7MI4ayFAeKK+ccutMmjrZrwRiHQcxX/FO0/AiPO6RL/qMvIzZTQrJJIK3ZhfDWQkHwRXzj3uonL7Qs8EiSWTo9s6XxRKoUr3nKuGo2jXJA7o6UIrhEE9VbLlkmQgAUAAAyAwAjort5PUAIAQAgBACAEAY1o2g0w2XXlpbQnNSjQcuJ4R42luzuuuVkumCyyo74aYzi3IpoMulWOseKUHAc1V5RBK5vaHxNirs6updV7y/yoqS07UdmFlx5xS1HMqJJ5VOzhlEeN8vdk7s9HpjsvJGEcI7SbIpSjBbn0ZZKs8BHk5qHHJJRp53vM9o+XmT/AEZXLM88FrFJZojX+M5hsc9u4cxHFUOt5ZPrdVHTV9EOXx7PadEpSAAAKAYADIDdF0+X5P2AK/0i6RkSQUyxRcxTrHNLW6vvL+Hx3GGy3pfSuTU0fZ/eR723aC+ZzzaM84+4p15aluLNSpRqTujxI7lLqfkvBeSPEpLlaqDvO4RxZYoLJY0mklqbOhceL8jaOEU1E9kZ8TFNZ9Z8s+il047qtehH5/fifkD0urQdZOpLuzChi6vVT+BvMj8xUPyxd00cRz5nzPbl3VZGteG/6v8Ar9yzIsmGIAQAgBACAEAIAQAgBACAEAIAQAgCNX2vizZ7VVdd5QPRtg4n4j7qePhHFligty5o9HPUSwtl4s54vVeyYnXNd5etTspGCEDckfXPeYq+lPeRt9VenXRSveyP1jrBX3byzyVR2oeLIp3YeI7syGJbarwiOy3wiXNNoW312/Aldyrpu2g8EIqlpNC45TBCdw3qOwfSOK63NlnVaqOnhl8+COj7IsxqWaQyykJbQKAfMneScSYvJJLCPlLbZWSc5PdmZHpGV5pQv56In0aXP7QoVUr+Ek5H8Z2DYMd0QXW9Oy5Nbs7s/vv8lnq/v/RQNoOk4kkkkkk4knOK9KzLJr9oSxWor7wYjTZUQBmYnlJRWWZlNMrZqEFuzbaoQOjTme0f+NsUcub65H0yrjpodxXz4v7+R5ApA9SSWEZdlyC33m2WxVbigkbsdp4DMncI9jHqeEc2WRrg5y4R1DY9nIl2G2G+y2kJHGmZPEmp741EsLCPhLrXbNzlyzMj0jEAIAQAgBACAEAIAQAgBACAEAIAQBS2lG40/MTjr7DfStrCAmi01SEoSkiiiKdYKOFc4rTqbnk3NLraoabu84l/ZV1t3emZMpE0yprWBKdahBpnQgkbvGPXFo8hZCSbzsjWAE4CPdoLLOF13PogZjEuBnnFadrka+m0UKt3uyW3HuY7aDlE1Qwk+sdIwHwp95fDZt2V9rqc/cNZrYaeO+78joSw7HalGUssJ1UJ8VHapR2qO+LySSwj5W66ds+ufJsI9Ij4TzxQ2taUlRShSgkZqIBIHfA7ripSSfizlOfm1vOLdcUVLWoqUTtJxMZbbbyz7iMFCKjHZI8pst11ClIacWlIJUpKFEJAzJIGAAiWpSzsVdX3bhiT38Dww30Q2FZyjy+Lk087HXZ1kaIyUVmb8fvjB+JFOe07zELeS5CPSvaeoHZdGh26JaR6a8nrrFGQfZbOa+atnDnF3T19K6mfNdr63rfcw4XPv8v0++Cz4smEIAQAgBACAEAIAQAgBACAEAIAQAgBACAOfNNV4DNT3oqTRqVwPxOqAKjyA1U89aIbZ9KNTs/S962m/aQZpumAH6mKTbk9z6SuuFUcRRZVyNFrr5Ds6FNM5hvJxfP+GnnjyzixXRneRl6ztSMPRq3fn4L6l1yMk2y2ltpCUISKJSkUA/43xaSwfOznKcuqTyz7x6ciAEAYK7HlyrXLDJX7xbQVeNKx5gkV1iWFJ/FmYEClKCm6mEenGXycnXqn0GfmS0kJZ6ZaUJT2QlJ1agbK0rTjENlamjX0utnTNOTyvE+1n2a8+nWYZdcTWlUIUoV3VAzxEUu7nnGD6Jauhxz1r4lm3E0Wq1kvz6QEjFLGBKjsK6YBPw7dtMQbFWn8ZGPru11hwo+P0+vwLfAi2fOn7ACAEAIAQAgBACAEAIAQAgBACAEAIAQAgCPWpcmRfLinJZvXcOstxI1XCd+sMf1jmUVJYZPTqbKZdUGerCubJSh1mGEhfvqqpY5FROr3UjyMIx4R3drLrlictvI38dlUQAgBACAEAYtqPltl1YzS2tWGfVST9IHsVlo5Tuddl60ZhLLWXaccIqG07VHeTjQbT3mOUWpNLdnU9hWQ1KMNy7CdVtAoN5O1R3qJqSeMdFVvLyZ8DwQAgBACAEAIAQAgBACAEAIAQAgBACAEAIAQAgBACAEAIAQAgBAH4pIIocQYAwrJsdiWQUS7LbSSakISBU7zTMwPXJvkzoHggBACAEAIAQAgBACAEAIAQAgBACAEAIAQAgD/2Q=="/>
          <p:cNvSpPr>
            <a:spLocks noChangeAspect="1" noChangeArrowheads="1"/>
          </p:cNvSpPr>
          <p:nvPr/>
        </p:nvSpPr>
        <p:spPr bwMode="auto">
          <a:xfrm>
            <a:off x="1679575" y="-1881188"/>
            <a:ext cx="47815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TEhQVFhQXGBkYGBgYGBccGBgXFxoYFxcYHyAcHCgiGBomGxcVIjEhJSkrLjAuGB8zODMsNygtLiwBCgoKDg0OGxAQGywkICUsLCw0LDQsLCwvLCwsLCwsLCwsLCwsLCwsLCwsLCwsLCwsLCwsLCwsLCwsLCwsLCwsLP/AABEIAMsA+AMBEQACEQEDEQH/xAAcAAEAAgMBAQEAAAAAAAAAAAAABgcEBQgCAwH/xABOEAABAgMEBgYHBQYCBgsAAAABAgMABBEFBiExBxJBUWFxEyIygZGhFCNCUmKxwQhDcoLRJDNTkqKyNMI1VHOz8PEVF0R0g5Ojw9LT4//EABoBAQADAQEBAAAAAAAAAAAAAAADBAUCAQb/xAA3EQACAgEDAQQIBgEEAwEAAAAAAQIDEQQhMRIFE0FRIjJhcZGh0fAUUoGxweEjFTNCYkNy8VP/2gAMAwEAAhEDEQA/ALxgBACAEAIAQAgBACAEAIAQAgBACAEAIAQBp7ZvTJytfSJhtBHs1qv+VNVeUeOSXJNXp7LPVRDp/TNIowbQ+7xCUpH9Sq+URu6Jaj2bY+WkaZ3Tl7sl4vfo3HLvXkTLsv8A7fL+z8Tpy3yX/r//AJQ7/wBh7/pf/b5f2beS00yasHGn2+ICVDyUD5R0rokMuzbFw0S2x76SMzQMzLZUckqOos8kroT3R2pJ8FWzS2w5j/Jv46IBACAEAIAQAgBACAEAIAQAgBACAEAIAQAgBACAEAIAjN778Stnijqip0iqWkYrI2E7EDie6scymo8lmjSzu448ylrzaTp2aJShfo7R9ho0URxX2j3UHCK8rZPg2KdFVXu1lkKUa4nOIi2ZMpZrzv7ppxz8CFK+Qj1Rb8DmU4x5ZnpupPHEScz/AOS5+kdd3LyOe/r/ADL4oxpmw5lsVcl30DeppYHmI86JeR0rIPhr4mvjk7EASm7mkCek6BDxcbH3btVppuFTVPcREkbZIq26SqzlFv3S0pys3Rt39neOxZ6ij8K/oad8TxtizLu7PshvHdfMnoMSFAQAgBACAEAIAQAgBACAEAIAQAgBACAEAIAQBVekjSgGSuVkiC6Oqt7ApbO1KfeXvOQ4nKGy3GyNPSaHqxOzjyKWAcfc9t11Z4qWtR8SoxX3bNjaK8kWVdfQ486AudX0KT92mhc7z2UefdE0afMzru0Yx2hv+xZ1i3CkJanRy6FKHtuddVd9VVp3UiZQiuEZ1mrunyyRoQAKAADcI6Kz3PUAIA1NrXZlJkUfl2l8SkBQ5KFCPGPGk+SWF9kPVkyvLx6F2lAqknS2r+G5VSDwCu0nv1oilSnwX6u0mtrF+pU9v3fmJNzo5lpSDsOaVDelQwMQSg48mpXdCxZizVxySE4uNpIfkSG3CXpfLUJ6yB8BOX4cuWcSQscfcV9RpK793tLz+vn7+S/bDtpmbaD0usLQc96TmUqGw4xajJSWUYN1E6ZdM1/fuNhHpCIAQAgBACAEAIAQAgBACAEAIAQAgBAFWaXb+9ADJyq6PKHrVpzbSR2Adizv2DicIbbMbI09DpOr/JNbeBU11rtvz7wZYTxWs9lCd6j8hmYghByZqXXRqj1SOhrm3Kl7PRRsa7xHXeUBrK3ge4ngO+sW4wUeDB1Gqnc99l5EkccCQSogAYkk0AEdFZLPBDLa0pWdL1AdLyhsZGsP5iQnzjh2RRbr0N0/DHvIrN6cUg+qk1Eb1uhJ8Ag/OOHcvBFqPZjxvL5GOjTkrbJJ7nj/APXHnf8AsOv9LX5vl/ZurN00SayA8081xoFpHga+UdK6LIZ9m2Lhpk5sW8MtNiss8hzaQD1hzScR3iJE0+ClZTOv1lg2kekZiWpZrUw2Wn20uNqzSoV7xuPEYx41nk7hZKDzF4ZQ+kTRm5Jaz8tVyWzIzW0OPvJ+LZt3xXnVjdG1pdarPRls/wByvIhL5v7n3pekHg40apNAtBPVWncdxzodniD7GTi8o5sqhdHonx4Pyf3ydKXdtxqcYS+yapVmDmlQzSeI/Q5GLkZKSyj5vUUTom4S/wDvtNnHRCIAQAgBACAEAIAQAgBACAEAIAQBGtIF6BZ8op3Auq6jSTtWQcT8IAJPKm2OZy6VksaajvZ48PE5zsay35+aDSKrddUVKUdlTVbijuGJ/wCcVIpyZv2TjVDL4R0xdW7jMiwllkcVrPaWrao/QbBFuMVFYR89ddK2XVI1d+L+MWcnVV6x8iqWgceClH2E+Z2CPJTUSTT6Wdz8l5lC3nvhNzyiX3DqVqGk4Np7tp4mpitKxyNunTV1L0UaCOCc+jTKldlKlcgT8o9UW+DxvHJ+ONKTgpJTzBHzg00E8nmPD09y76kKC0KUhQxCkkgg7wRiIJ4PHFPZlpXK0vONkNT9XG8g8B6xP4gO2OIx5xPC78xmajs9PevZ+RdMlOIdQlxpaVoUKpUk1BEWDIlFxeGfZSQQQRUHAg7RA8KE0sXA9EUZqWT+zqPXQPulHKnwE5bjhuivZXjdG5otX3i6Jc/uVrEBoEw0b3wVITA1iSwuiXU45bFge8nzFRHUJ9L9hDqNOr6+n/kuH/B0m06FJCkkFKgCCMiDiCOEXT5ppp4Z7geCAEAIAQAgBACAEAIAQAgBACAOb9Ld4jNzykpVVliraNxUP3iu9QpXckRVtllm/oqe7rWeXuWlohumJSVDzifXvgKNc0N5oRwO08TTZE1celGdrr+ufSuF+5l6Sr7ps9kJRRUy4D0aTkkZFxXAbBtPIx7OfSjjSaV3Sy+Ec5Tk2t1anHVFa1kqUo5kmKjeXk34xUVhE9uXoqmJsJdmCWGTiKj1ixvCT2RxPgYlhU3yUr9dCvaO7LcsO4EhK01JdKlD23Ouqu/rYJ7gInUIrgy7NXbPl49xJW2wkUSABuAoI6K7eeTy8ylYopIUNxAI84BNrgilu6NrPmQSWQ0s+2z1DXfQdU94jhwiyzXrbYeOfeVDfPRnMyQLqPXsDErSKKQPiTsHEVHKIJ1Nbo1tPrIW7cMg0RFwl+j+/DtnOgElcso+sb3fGncoeBy3ES12dOzKuq0sbl7TpCQnEPNodaUFIWApKhkQYtHz8ouLw+T9m5ZDqFNuJCkLBSpJyIOBEDyMnF5RzDfy7CrPm1M4ls9dpW9BOA5jI8q7Yp2Q6WfR6a9Ww6iPRwWC9NB95+lZVJOHrtdZuu1onEflUfBQ3RZpllYMjtOnElavHn3loxMZQgBACAEAIAQAgBACAEAIAQBo77Wz6JIvvjtJQQj8a+oj+pQPdHMnhZJtPX3liic/aNrB9Nn2m1irafWuV2pRTA/iUUjvMVq45kbmqu7qptcnSVrWgiXZcfcNENpKjyGwcTkOcWm8Hz8IOclFeJyveO2nJyYcmHT1lnAVwSkdlA4AfrFOUup5Ppaq1VBRRaWiXR2NVE7OJqT1mW1DADY4obTuHfupNXXjdmdrdZ/44fq/4LeedShJUtQSkCpJIAAG0k5CJzKSb2RXd4NMEmySlhKphQ2p6rdfxHE9wIiOVsUXquz7Jby2Iq5pumK9WWZA4qWT4inyjjvvYWV2bH8zM+zNN+NJiVoPeaXU/wAqgP7o9Vy8TifZn5ZFj3bvXKzyay7oURiUHBaeaTjTiMIlUk+ChbRZV6yN0RHpCUzpW0cJQlU7JpokYvNAYAbXEDYN6e8RBZX4o19FrHJ9E+fBlQRXNTJaGhW95Ze9CdV6p0+qJPYd93gFfOm8xPTLwZm6+hSj1x5X7f0XtFgxiDaXruelSKnEirsvVxO8p+8T/KK80iOLI5Rd0N3RZ0vh/v4HOUUzeybm51tmTnGZjHVQsa/FCuqvn1Se8CO4Pplkivh3lbidVoUCAQag4gjaDFw+Zex6gBACAEAIAQAgBACAEAIAQBVen60CmWl2B944pZ5NClPFwHuiG57YNPs2GZSl5ff8HjQDZWqw/MkYuLDafwoFTTmpX9Me0rbI7Sn6Sh+p50925qtMyaTi4ekc/Ag0QORVU/kjy6WFgdm1Zbm/DYgWi664np1IWKstesc3HHqo/MfIGIqo9T3L2su7qvbl8HR83MoZbU44QhtCSpROASkDGLZ8+k5PC5OctIF/HbQcKEkolUnqN+9TJa9520yHnFWyzq2XBv6bSRqWXz98EVkZJx5YbZbW4s+yhJUfAbIjSb4LTmorLJKjRvaZFRKKpxW0D4FdY77qXkV/xtP5jRWrY0xLHVmGXGjs10kA8jke6OXFrknjbCazF5MWUnFtLS40tSHEmqVJNCDwMeJtPKE0pLEkX/ow0gieT0D9EzSRXDAOpGahuUNo7xtAtQn1GJq9L3XpR4/YsAisSFE5v0qXU9Bm6tijD1Vt7kn22+4kEcCN0VbYYeUfQaPUd7DflENQspIKSQQQQRgQRiCNxiJPBcaydTXHt302SZfw1ynVcpscT1V8sRXkRF6LysnzOoq7uxxN4oVFDkY9ITlS+Vkeizr7HsoWdX8Cusj+kiKc1iR9NRPvK1I0pEcErWx03outT0izJZRPWQnolc2jqDxSEnvi7B5R85qo9Nr9u5K46K5Udu6ZtRxbcvLVCVFOs4oitDQ9UDAcz4RXlfh4SNmrsrMU5y+Bq/8Arrmf9XY8V/rHPfvyJf8ASq/zP5fQ9t6c3B2pRCvwuKT80mO1c/IrT7PrXqyfwMdenKZr1ZVkDipZ/SPe9OfwMfNn63pymPalWSOClj9Yd6efgY+b+/0NvI6c2j++lHE8W1pX5KCY6VqOHoX4Mltj6TLNmCAmYDaj7LoLfmer4GOlJMry01i8CXNuBQBSQQciDUGOiA9QAgBAFD6fJqs6y3sQwD3rWqvkkRXu5SNrs1Yrb9pZui2T6Ky5Ue8grPNxRX9RE0FiKM7WS6rpFLaXLQLtqP7m9VoflAJ/qKor2vMjX0Uemle3ctHQjZQas/piOs+tSuOqglCRywUfzRNVHETO7Qs6renyNDp5vGQG5FB7Q6V3iAaNp8QVdyY5tltgl7Oq5sfuRXNyLrOWhMhlJ1UDrOrpXUR/8jkB+hiKEOpl6+6NUepnSNgWCxJtBqXbCE7T7SjvUc1GLSSS2MK22drzJmyjojPhOyaHUFt1CVoVgUqAIPcY82PYzcXlbFC6UNH3oJ9Il6mWUaEHEtKOQJzKTsJ5HZWvZXjdGzpdUrV0y5/cglmzy2HUPNK1VtqCkniPpsI3GIk8PJblFSWGdVXYtpM5KtTCMnE1I91QwUnuUCIuJ5WT526t1ycTRaV7EE1ZztBVbPrkfkrrjvRreUczWYk+is6LUvPY5riob5cn2frU/wATLE+68kc+ov8A9uLFL2wZXaUOJ/p9/MuOJjKKI09yGpOMvD71qh/E2rPwUnwivct0za7Nn/ja8mVjWIDSyXf9nubrKzLW1DwV3OIAHm2Yt1+qYGuXplrRIUisNIGi0TClzEnRDyusto4IcVtIPsKPgeGJMNlPVujV0naLguizjzKStaRcYWWnkKbWM0qBB58RxGEV1Fp7mrO2M4rpezMAx0QPB+R6csUjwCkBuKQG5urt3pmpFetLOlI2oJq2rmnLvz4x0ptEVlMZrDReNh6W5FxlCn3Ohdp10aqyARtBAxBz3xOppoz56KxP0d170blnSHZqsEzbdeS/qmPXOK5Yr0GoseIRy/evqfU36s//AFpHgr9I572C8Sf/AEfW/wD5/NfUpnSxMom57pZdaFthpCdbWAxBUSOtQ7RFeyyLezNXR9naiuvEo4fvRZ13L72exKS7K5hIU2y2hQ1VmikoAUKhNDjWJ1bDHJn3dkauVkpKPLfjH6lG3jQXpqYeCkEOOuLB1k5KUSMzhgYrSmnJs2K9HZGCTxwvFF1Xav3Z0vJy7KpgBTbSEqAQs9YJGtknHGsWVZBLkxLuzNTOyTSXP5o/Up+/loCbnn30LSUKUAgk06iQEjA5ZVpxivZYnI1NPo5QrUW4/FE60XXps+QlCl52j7iypyiVHAdVAqBiKY81GJa7IqP9Mo63RXWT2ccL/svqbO+GllkM6tnuJU8rAqWkgNjeAR1lbtm+OpXLHo/syGnsyXV/lcUv/ZfwVQ5fCe6TX9MfKq1wdVT+WtKcKRH1T5LjqpXopRfuwy29FmkRc2r0WaI6alW3AAOkAxUkgYa4GOGYB3Yy1z6tmZ2r0qguuHBYlq2eiYZcYdFUOJKT37eYOI5RJjJRhNwkpLwOTbSk1MuuMr7Ta1IPNJIPyim1h4PpItSWUXJ9n+0ipmYlyewtLieSwUqA70DxixS9sGX2jDeMi2XWwpJSciCDyOBiUzU8PKOQrQl+idcbOaFqR/Kop+kUmsM+oUk1kmmhSa1LUQP4jbiPLX/yRJT6xU16zS35YOiwYsmEVP8AaCYBYlV7nFp/mSD/AJIhu4NPs2XpSXuKRiua2C2/s7q9bOj4WT4F39Ys1cGLrvWLsiUoHzmH0tpK1qShCRVSlEBIAzJJwAgepN7I500y3plp6Za9FWpaWkKQpVKIUSQerXFWRxpTKlY5ZZqWFggAXwiPo9pdWox/xHScI87v2nv4nyiOk4R73a8x+Kf5T9DnCPO7PfxL8j1053Dwj3oH4n2Dp+XhDoH4n2FoXV0RvTUuh954Ma+IQWtZWr7JPWFKjGnKPVWRS1yi8dPzJDLaEWwqq5tahuS2lJ8dYx73a8TldoyTyo/MzRoWlNrz570/pDuoeR6+1LH4L5/UrfSVdxqzplDLaStCmwsKWo1rrKSR1SBTAbNsRziovZFzT6nvYZlzksS7Gi+zn5Rh9aXCpxpC1UcVTWUkE04VrEihHBQu1lkZuKxsymbel0szL7SUAJbdcQK1rRKikZncBEMnh4NStxlBPC4L3u9o6sx2WYdMslRcabWSVuYlSQT7W8xY6V5GLZqbFJpP5Ioq80sGZyZaSkJSh5xKRTJIWQkY8KRWls2bNTUoRfsRfNx7pSLshKurlGFrUygqUptJJVTEmu2sWIpYRj33TVjSfiVNpYslDNoOpabQ20ENkBCQlI6grgNtQYhteJJLxNXR1Ss07slws5bIMyklVBHduIx3KukjKy1qK5JFcxSm7RlNQ49O2MNylAK8iYhreWmXdXX0KcW87M6pCYuHzhy9pJ/0nN0w9afkK+cVbPWZ9Dpv9qPuJd9n8n0qY3dCP700+sd0+JV7R9Re8vOsTmPg5Qvf/j5v/vD3+8VFOXrM+lq9SPuX7G40Sf6Wlebn+6XHVfrIi1f+zL78UdMiLRgFXfaAV+xy/wDt/wDIuIrvVNDs1+m/cURFY1y3vs7tesnV7ksp8elP0izVwZGv9YuuJTPOc9M9vTjs25LvJcalm1UbRQhDlPvSclk7Bs51jxlqEfR2K5RnHj3O61ueyMaHOOSVo/IHOBHo2P1CdYhKQSo4ADEknIADOGTzpTJhYOjG0ZnVIZLKDXrvHUAph2e3ywhuzmUoR8S3Lm6JZSUKXHv2l4YgrFG0n4UY1PFVe6OsEErX4Fhx6QiAEAUj9oWUPSyrtMChaK8UqCqf1GIbTS0G6a/Un+iecS5ZctQ1KEltXApUcPCnjEkHmKKuqg42v4lIaUpEtWpNChAUvpBXb0gCiRw1iod0V7FiRraWXVVF/exd+ie0unsuXORbSWj/AOGdUeKdU98WIPMTJ1UOm1/EqHTHYqmrSWsJOq+A4nDNVAlY51FfzCILlh5NXQN2VqMVutjaXcvfONSbdnS7ZVMVVq6mKwhRqAdiKEnE5CmWcI2Sa6YrcuWdn6eiffal5/6/VmZbWix0ybkxMzQEyOuUnFsJp2CrMrJ9r/nHarUfSb3KNvaE9XYqoLEeEl/CK+kLIdKShhpx1ynW1EKVSuWQwHExUXVfPPgjdcK+zNP0JrvJcv6FlaJ9HLzT6ZycR0eoD0bZ7escNdVMgBWgzryxuV143Z81qtXGUOmPLLicWEgqOAAJPIYmJTMW5yLbc708w88fvHFr7lKJHlSKcnl5PpK4dEVHyLb+z9ZxCJmYOSlIaT+UFSv7kRNStsmd2jL1Y/r9/MttxwJBUcAASeQxMTGYlk5EtGZ6V1xz31qX/Moq+sU28s+misJIm+hCU17TCv4bTi/GiP8APElPrFTXSxS/bj7+R0RE5hFPfaEmsJRri4s92qkfNURXPZI1ezY+s/cUzFc1C9vs/SOrJvvEfvHqDiltIH9ylRbrXomJrZZswWnHZTPxSQcwDAHkMpGSR4CB7lmqtm68nNYzEu04ctYpGtT8QorzjzB1GyUeGR9eiWyj/wBmI5PPYf1wwjp3zZ95TRfZbeUolR3rW4r+5VIYQ76ZIbNsKWl/3DDTX4EJSfECPThzk+WbCByIAQAgBAEC0z2N09nqWO0woOj8PZX3UNfyxxYsxLmis6bceexGtAFt4PyaiMCHWxtNeq58kHvMcUvbBY7Qr4n+n38z3p9sGqWpxINU+qc3apqUE95I7xC1bZPOz7Oa37/qR/RDfH0MPtOhSmCNdNAKJcFAQScgRT+WOYWJLcuWdnWalro8OX5IzrSmZ+2Ct1hshhoLKVZVoMUN17SzSlfllBqVm/CLEb9NoF3dTzJ8y+/D73K/sO33ZSYbfZNFIOWNFg4KSr3qjDhspEam48C2pWpqW+fiT+8V637VcZlmk9EhZT1Cr29qlH3U7B9co52PUS6I8eJe0ujq7Kpd9u83x7F9X4lsXUu21IshtvFRxWs5rVtPLcIvQiorpR8pq9XZqbHOZtZmZQ2krcUlCQKlSiAAOZjorJNvCKW0naTkvNqlJIkoVg47lrJ2pTtodpiCdngjW0ujcPTnz4IqqTlVOuIbQKrWoJSN5UaARCll4NBvG7OqrpWCmSlG5dOOqKqPvLOKj4+VIuRWFg+e1Fve2ORpNK9tiVs52hot71KN/XB1z3I1sd9I5m8RJNHX12r2bnNUVDdLs0A2SUtTE0odtQbRyR1lEcKqA/LFmlbZMrtGe6h+pbMSmYc8abLT6W0lIBwZQlv8x66v7gO6K1r3wbmhh01J+e5ASYjLbeFk6k0cWR6LZss0RRWprr367hK1A8tandFxLCPnrpdU2ySx6RCAEAIAQAgBACAEAIAQAgD4zssHW1tq7K0qSeSgQfnA9TaeUczWe65ZNqjWqSw7qqp7basCRzQoEDlFVPokb8orUVYXj+5ZWkK/TL7Zkpdv0gu0GRJJqFDUGZOAxOXGO5259GO57pOzFp8X6t9PlHxfv8l97FSWyp1h0suNhstqBLRGAOB63v1FPGIenpe5es1XewxDaPgkdEaPrzszsohTaUoUgBDjSaANqGVB7hzHhmDFuMupZPl9TTKqe/xKm0j2fKi0FGVBKifWJGKOmJxCeNcxlUxR1LzPohz4n13Y9EoUfiNTwuPd5v8AggtrlYWptaSlSTiFAhQI4HER1CHRsiHV6nv5OT4MiQvbPNDVbm5gJGQ6RVB4mJ5SaMimuEm8pMxZ+2ZiYNZh913drrUoDkCaCOZtkunillpHykZNx5aW2kKWtRoEpBJMRpN8FlyUVll86MdG4kyJmZ1VTFOqkYparnjtXTCuzGlc4swr6d2ZGq1nWuiHH7/0WM6sAEkgACpJyAGZiQoHNelC9np816s+oaqhr4vec/MQKcAIrWSyze0lHdQ35ZFZCTW84hpsay1qCUjeSaCI0svBYbSWWdV3bsdMpKtS6Mm0gE+8rNSu9RJ74uJYWD526zvJuR97XtBEuw4+52W0KWeNBWnMmg74N4OYQc5KK8Tk60pxTzrjy8VOLUtXNRJPzim3l5PpIxUUkvA3Wj6wPTZ5lkirYPSO/wCzRQkHmdVP5o7rjllfV2dFbOpotGCIAQAgBACAEAIAQAgBACAEAa23LdZlUa7yqbkjtK5DdxNAN8eSkksstaXR26mXTWv18F7/ALyUVfC1FTzjs81L6rbSUoU8ASkYkJxyUvECuzDmas07HnwPpKJ06GPdQl1T8/LzwSDQZaUsXHWlNpE0eshxWK1t0GsmpyIONBSoPAxLS1jCMjtPvJ+m22vE32lu45m2/SWE/tDaaFIzdbGNPxjGm/Ebo6sh1cFfRanofRLh/Ipy7E8/LLU6y4pqqShVPaBzHdnwIijO5w2jyfUaPs+Go9O5eivm/vks3RBISy3FurcQuZRUJaPaQNrlD2ia0qK05mJ9LUorL5M7t/XWWNVwWIL5lhXju1KzaD6SyhZAoFUosclChHjFpxT5PnYXTr9VleMaH5RwqKXX0bhVCgPFNY5lWmTw1ko+CPvYmh2TqS66+5Q5VSkHnRNfODrXiI62aTwiwrDu9LSidWWZQ3vIHWPNRqT3mOkkuCCy6dnrM2ExMpbQpbikoQkVUpRASAMySco9I0m3hFGaTtJXpIVKyZIYyccxBd+Ebm/M8s69lmdkbGk0fR6c+f2KxiEvl2aGLklsCfmE0WoeoSRilJzc5kYDgTvizVDG7MvXajP+OP6/QtiJTLKd053pHVkGlblv08UN/wCY/liG2XgavZ9P/kf6FORXNM6H0N3U9ElencFHpgBRBzQ3mhPM11jzA2RarjhGJrLuueFwiwokKYgBACAEAIAQAgBACAEAIAhF8dIbMqC2zR17s4YpSrKmHbVX2R3kRFO1R2W7NnR9kSnHvdQ+iHzfuX8/BMj1i3HmbQc9KtRSktqxDGS1DZrkdgfCMcfZjyNbbzP4Emq7TjCHc6ZYj9/H75LM/wCi2egMuG0BkpKOjAATqkUIoImwYvXLq6s7nNt7LCfsmeGopQAV0jDu9IOHDWGSh9CIqyThI3KrI317/qiz0aVm1yIcQAJs9Qt46qVUxc4o2gb8N5jqzURjDPj5HGi7FnqNR0v1Fu3/AB7/AP6Qyz7nTk8w9NN0KqkoCsC8oklZTsBzoTgSdlIgopk82S5Zsdp9p1UtaWvZLb3eRAVpdl3aHXadQeKVpV8wY63TKO0l5k9sPTBNtJ1JlKZhPvHqOeIFFd4rxiaNr8ShdoYPeOxK7C0tSND0oebJ3oCh4pJ+USua8SitJN+ruZ8ppUs1GselcOJwDS/qBB2RPI6O17GqtfTa0ARKy61HYp0hKedE1J8RHDuXgWYdnP8A5P4FZXlvhNzx/aHSUVqG09VsdwzPE1MQym5GhVRXV6qNEkVwGcckxbmjfRapRRMz6aJFFIYOatxcGxPw5nbhgZ66/Fmdqdao+jXz5/QugCJjIIvpAvgizpcqqC+sENI3n3j8I88o5lJRRY01Dtljw8TmicmVurU44oqWslSlHMk4kxUbzyb6iorCJ1okuV6a/wBO8n9mZONcnHBiEchgT3DbElcMvJU1mo7uPSuWdExZMQQAgBACAEAIAQAgBACAMS0rRbYQVuqCU+ZO4AYqPAR43gmoosvn0VrL++fIq62r4TVoumUs9B1faINAEna4sYJT8Izy62UQucp7R+J9BXptN2euu7Ep+Xgn/L+8LklVzdH7MmQ86enmv4hHVRhk2n2Rxz5ZRJCtRMjWdoW6mWZPYmUdlAQBDdKsvKrkViZ7X3JHb6WmFOG/hXhEV0oxjmRo9l0XXahQq/XySKJCUtN6x7INANq1buW0nYOJEZ9Vbm+8nx+59nq746WtUVc/e/vLw0eX4lpxpLKAGXkJA6HIUAzb95PDMecacZqR8LqdNODcnun4/U216LoSs+mkw31wKJcTg4nv2jgaiPXFPkjp1E6n6PHkVHeXQ5MtVVKuIfR7p6jnLHqq8RyiLut9jQjroSWJbEDmLuzbRPSSzyabejUR4gUMeTTO9PJeZrkoNaUNd1DHMk8E1SeWbGTsWZdNGmHl/hbWfkI46X5EznFcsmFh6JJ94guhMujaVkFVOCU18yI7VT8SrZrqo8blr3R0dykjRYT0rw+9cAJB+EZI558YmjBRM27V2WbcIl8dlUit+L9MWeghRDkwR1GgceCle6nzOyOZTUSzp9NK1+zzOdLdtl6beU++rWWrwSNiUjYkboqyk28s3K641x6YmwuXdN20Xw03ggULjhHVQn6qONBt5Akewh1M5uujVHqZ03YtlNSrKGGU6raBQbzvUd5JqSeMWksLCMCybnJyZnR6cCAEAIAQAgBACAEAIAil7L8MSiVAFK3Bgceqk7iR2lfCMd9M44lNRNXR9l2XLrn6MPPz93148s8EHsywp22Fh+YUtmVOSj+8cSfZQMm0YZ8j1s4jUHPeXHkXr+0KdJHutMv1+v38C1LEsZiUaDUu2EIG7MneonFR4mJksbI+fsslY8yZnx6cHzmJhLaStxSUISKlSiAkDeScAIHqTeyIHaumCzmVaqVOvmtCWkVT4qKQrurHnUiaGnlLYg8y/MWzOpABSD2R7LLVcSd6t52mg2CM7D1FnsR9vBU9kaPP/J8+bfl+hZtoXAlHpNMopFAjFDgp0iVntLrtrtBwOG4U0OhYwfGy11srXbJ5bKHvZc+as10FYOprerfRUJJGKcR2F4ZHdhXOK8oOJqVXwuW3wJXdHTA80A3OpLyMukTQOgcRkvyPEx3G3zK12gjLeGz+RaVn3tk5xH7O+hSj7BOqsflVQ+ETRknwZltFlfrIzrN/X5R0Qo9ySeuaiDPU2bGPAIA1Vt3klZRNZh9Dfwk1WeSR1j4R42lySQqnP1UVTe3TGtes3IILYy6ZdNf8qck8zU8BEMrfI0qez0t57+wqmYfUtRWtSlKUaqUokqJ3knEmIW8mkkksIlNxrhTFoLBALcuD1niMMM0pHtq8ht3R3CDkV79TGpb8+R0Td6wWJJkMS6NVAxJ9pStqlHao0+mQiyklwYltsrJdUjZx6RiAEAIAQAgBACAPwmANDat9ZCXqHppoKGaUq11j8qKnyjxtImjRZLhEDvDpGXMkMSCFrLlQlKQQ4oZVUfu0baChpQkpxEQuzq2j9/f3g3NPoqNNFW3vL5S8Pg/528k+TbXR0bBCkzFoFLzwoUND9y1uFMlEeHDbHca0t3uyjre07L3hbL7+/MsURIZYgCNX2vpL2a1rOnWcV+7aSRrr4/CkbVHzOEeN4JK63NnO17r5TVoLq+ujYNUMpqG07sPaV8Rx5ZRw2XIQUVsYNmywA6VeXsj6/pFK+xyfRH9T6PsvRqqP4q1f+q/n6FlaGLVWJ5TR7LrauruUjrJPhreMSaaWH0rgr9twdlPeS5T+T8C8ounyh8pqWQ4hTbiUrQoUUlQBBB2EHOB7GTi8oqm9uhlCyXJBYbJx6Jwko/KrEp5GvdEUqk+DRp1+NrPiVNeC7U1JkiYZWgA9ulUHdRYwPjESi09y47oTjmLPpZF8p6XwamnQNxOunwXUR3KTXBDCqE/WRvZTSxaKT22lfibT9KR67Hg4WkqcuDId0v2kclMp5Nj6kxz3zJfwFRpbRv5aDwoubdpuQQgf0AVjl2SfiTR0tUeIkcWskkkkk4knMmOM5J+DcWBdabnCBLsLWPfpRsb6qOHdnHUYN8Edl0K16TLbujocaa1XJ5XTLz6JNQ0OBOa/Ic4mjUlyZt2vb2ht7S0mWkoSEoSEpSKBIAAAGQAGQiUz223lnuB4IAQAgBACAEAYFsW0xKo15h1DadmscTTYAMVHgBHkpKO7JaqLLXiCyVdeTTYlNUSTOsf4juA5hIPzI5RE7fIvx0EY/wC5LL8l/LKwt2987N16eYWUn2AdVH8qaCOHJssxhGPqpL78+TSsoqcMt8cz2W5PRFzfocef3ydC6Fbu+jyhmFpo5MEKBPa6IdjxqVciImpTUcsze07Iu3oi845fmyxIlM0QBEdIV+GrOZOKVzCh6tquOPtqpiEDzyHDxvBNVU5bvg5ptW03Zl1Tz6ytxZqVHyA3JGwDARHkuJeR+2dKa5qrsDPjwivdb0bLlmt2boVfLrs9SPPt9n1M5xzWNfZHZH1iql07G3Ox2vq8PBfyT3QtKldoa+xtpaq8TRA/uMWdMvTMntqeNNjza+pfEXj5IQAgDytAIIIBBzByMARi1dHdmv4rlW0q95urZqdvUIB7wY5cUyaGosjwyNTWhKRJJQ7MI4ayFAeKK+ccutMmjrZrwRiHQcxX/FO0/AiPO6RL/qMvIzZTQrJJIK3ZhfDWQkHwRXzj3uonL7Qs8EiSWTo9s6XxRKoUr3nKuGo2jXJA7o6UIrhEE9VbLlkmQgAUAAAyAwAjort5PUAIAQAgBACAEAY1o2g0w2XXlpbQnNSjQcuJ4R42luzuuuVkumCyyo74aYzi3IpoMulWOseKUHAc1V5RBK5vaHxNirs6updV7y/yoqS07UdmFlx5xS1HMqJJ5VOzhlEeN8vdk7s9HpjsvJGEcI7SbIpSjBbn0ZZKs8BHk5qHHJJRp53vM9o+XmT/AEZXLM88FrFJZojX+M5hsc9u4cxHFUOt5ZPrdVHTV9EOXx7PadEpSAAAKAYADIDdF0+X5P2AK/0i6RkSQUyxRcxTrHNLW6vvL+Hx3GGy3pfSuTU0fZ/eR723aC+ZzzaM84+4p15aluLNSpRqTujxI7lLqfkvBeSPEpLlaqDvO4RxZYoLJY0mklqbOhceL8jaOEU1E9kZ8TFNZ9Z8s+il047qtehH5/fifkD0urQdZOpLuzChi6vVT+BvMj8xUPyxd00cRz5nzPbl3VZGteG/6v8Ar9yzIsmGIAQAgBACAEAIAQAgBACAEAIAQAgCNX2vizZ7VVdd5QPRtg4n4j7qePhHFligty5o9HPUSwtl4s54vVeyYnXNd5etTspGCEDckfXPeYq+lPeRt9VenXRSveyP1jrBX3byzyVR2oeLIp3YeI7syGJbarwiOy3wiXNNoW312/Aldyrpu2g8EIqlpNC45TBCdw3qOwfSOK63NlnVaqOnhl8+COj7IsxqWaQyykJbQKAfMneScSYvJJLCPlLbZWSc5PdmZHpGV5pQv56In0aXP7QoVUr+Ek5H8Z2DYMd0QXW9Oy5Nbs7s/vv8lnq/v/RQNoOk4kkkkkk4knOK9KzLJr9oSxWor7wYjTZUQBmYnlJRWWZlNMrZqEFuzbaoQOjTme0f+NsUcub65H0yrjpodxXz4v7+R5ApA9SSWEZdlyC33m2WxVbigkbsdp4DMncI9jHqeEc2WRrg5y4R1DY9nIl2G2G+y2kJHGmZPEmp741EsLCPhLrXbNzlyzMj0jEAIAQAgBACAEAIAQAgBACAEAIAQBS2lG40/MTjr7DfStrCAmi01SEoSkiiiKdYKOFc4rTqbnk3NLraoabu84l/ZV1t3emZMpE0yprWBKdahBpnQgkbvGPXFo8hZCSbzsjWAE4CPdoLLOF13PogZjEuBnnFadrka+m0UKt3uyW3HuY7aDlE1Qwk+sdIwHwp95fDZt2V9rqc/cNZrYaeO+78joSw7HalGUssJ1UJ8VHapR2qO+LySSwj5W66ds+ufJsI9Ij4TzxQ2taUlRShSgkZqIBIHfA7ripSSfizlOfm1vOLdcUVLWoqUTtJxMZbbbyz7iMFCKjHZI8pst11ClIacWlIJUpKFEJAzJIGAAiWpSzsVdX3bhiT38Dww30Q2FZyjy+Lk087HXZ1kaIyUVmb8fvjB+JFOe07zELeS5CPSvaeoHZdGh26JaR6a8nrrFGQfZbOa+atnDnF3T19K6mfNdr63rfcw4XPv8v0++Cz4smEIAQAgBACAEAIAQAgBACAEAIAQAgBACAOfNNV4DNT3oqTRqVwPxOqAKjyA1U89aIbZ9KNTs/S962m/aQZpumAH6mKTbk9z6SuuFUcRRZVyNFrr5Ds6FNM5hvJxfP+GnnjyzixXRneRl6ztSMPRq3fn4L6l1yMk2y2ltpCUISKJSkUA/43xaSwfOznKcuqTyz7x6ciAEAYK7HlyrXLDJX7xbQVeNKx5gkV1iWFJ/FmYEClKCm6mEenGXycnXqn0GfmS0kJZ6ZaUJT2QlJ1agbK0rTjENlamjX0utnTNOTyvE+1n2a8+nWYZdcTWlUIUoV3VAzxEUu7nnGD6Jauhxz1r4lm3E0Wq1kvz6QEjFLGBKjsK6YBPw7dtMQbFWn8ZGPru11hwo+P0+vwLfAi2fOn7ACAEAIAQAgBACAEAIAQAgBACAEAIAQAgCPWpcmRfLinJZvXcOstxI1XCd+sMf1jmUVJYZPTqbKZdUGerCubJSh1mGEhfvqqpY5FROr3UjyMIx4R3drLrlictvI38dlUQAgBACAEAYtqPltl1YzS2tWGfVST9IHsVlo5Tuddl60ZhLLWXaccIqG07VHeTjQbT3mOUWpNLdnU9hWQ1KMNy7CdVtAoN5O1R3qJqSeMdFVvLyZ8DwQAgBACAEAIAQAgBACAEAIAQAgBACAEAIAQAgBACAEAIAQAgBAH4pIIocQYAwrJsdiWQUS7LbSSakISBU7zTMwPXJvkzoHggBACAEAIAQAgBACAEAIAQAgBACAEAIAQAgD/2Q=="/>
          <p:cNvSpPr>
            <a:spLocks noChangeAspect="1" noChangeArrowheads="1"/>
          </p:cNvSpPr>
          <p:nvPr/>
        </p:nvSpPr>
        <p:spPr bwMode="auto">
          <a:xfrm>
            <a:off x="1831975" y="-1728788"/>
            <a:ext cx="47815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bg2">
                    <a:lumMod val="25000"/>
                  </a:schemeClr>
                </a:solidFill>
              </a:rPr>
              <a:t>Jovem-alvo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numCol="1">
            <a:normAutofit fontScale="92500" lnSpcReduction="20000"/>
          </a:bodyPr>
          <a:lstStyle/>
          <a:p>
            <a:pPr marL="276225" indent="-2762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>
                <a:solidFill>
                  <a:schemeClr val="accent5">
                    <a:lumMod val="50000"/>
                  </a:schemeClr>
                </a:solidFill>
                <a:latin typeface="Calibri (body)"/>
              </a:rPr>
              <a:t>Escolha um colega da sua sala.</a:t>
            </a:r>
          </a:p>
          <a:p>
            <a:pPr marL="276225" indent="-2762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>
                <a:solidFill>
                  <a:schemeClr val="accent5">
                    <a:lumMod val="50000"/>
                  </a:schemeClr>
                </a:solidFill>
                <a:latin typeface="Calibri (body)"/>
              </a:rPr>
              <a:t>Decidir quanto tempo vai orar.</a:t>
            </a:r>
          </a:p>
          <a:p>
            <a:pPr marL="276225" indent="-2762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>
                <a:solidFill>
                  <a:schemeClr val="accent5">
                    <a:lumMod val="50000"/>
                  </a:schemeClr>
                </a:solidFill>
                <a:latin typeface="Calibri (body)"/>
              </a:rPr>
              <a:t>Convide seu amigo para um programa apropriado.</a:t>
            </a:r>
          </a:p>
          <a:p>
            <a:pPr marL="276225" indent="-2762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>
                <a:solidFill>
                  <a:schemeClr val="accent5">
                    <a:lumMod val="50000"/>
                  </a:schemeClr>
                </a:solidFill>
                <a:latin typeface="Calibri (body)"/>
              </a:rPr>
              <a:t>Explique ao seu amigo porque você é cristão.</a:t>
            </a:r>
          </a:p>
          <a:p>
            <a:pPr marL="276225" indent="-2762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700" dirty="0">
                <a:solidFill>
                  <a:schemeClr val="accent5">
                    <a:lumMod val="50000"/>
                  </a:schemeClr>
                </a:solidFill>
                <a:latin typeface="Calibri (body)"/>
              </a:rPr>
              <a:t>Pergunte ao seu amigo se ele gostaria de se tornar cristão.</a:t>
            </a:r>
          </a:p>
        </p:txBody>
      </p:sp>
    </p:spTree>
    <p:extLst>
      <p:ext uri="{BB962C8B-B14F-4D97-AF65-F5344CB8AC3E}">
        <p14:creationId xmlns:p14="http://schemas.microsoft.com/office/powerpoint/2010/main" val="25506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anime forte">
            <a:extLst>
              <a:ext uri="{FF2B5EF4-FFF2-40B4-BE49-F238E27FC236}">
                <a16:creationId xmlns:a16="http://schemas.microsoft.com/office/drawing/2014/main" id="{5AD2B24E-B66C-4C3B-B80A-F9CC9812A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r="14734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27730" y="365125"/>
            <a:ext cx="5120114" cy="169279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DESAFIO </a:t>
            </a:r>
          </a:p>
          <a:p>
            <a:pPr algn="ctr">
              <a:spcAft>
                <a:spcPts val="600"/>
              </a:spcAft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Melhor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Amigo 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442671" y="2575033"/>
            <a:ext cx="5440679" cy="36343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Decidirem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se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encontrar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vez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por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semana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no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intervalo</a:t>
            </a:r>
            <a:endParaRPr 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Estudarem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o material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disponibilizado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pela MPC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Se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quiserem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continuar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se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encontrando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voces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podem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abrir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um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clubinho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(procure a 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equipe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da MPC)</a:t>
            </a:r>
          </a:p>
        </p:txBody>
      </p:sp>
    </p:spTree>
    <p:extLst>
      <p:ext uri="{BB962C8B-B14F-4D97-AF65-F5344CB8AC3E}">
        <p14:creationId xmlns:p14="http://schemas.microsoft.com/office/powerpoint/2010/main" val="34886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05326" y="-986589"/>
            <a:ext cx="13523494" cy="86627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19" y="-288757"/>
            <a:ext cx="12358838" cy="772427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-136357" y="5005143"/>
            <a:ext cx="12560968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solidFill>
                  <a:schemeClr val="bg1"/>
                </a:solidFill>
                <a:latin typeface="Impact" panose="020B0806030902050204" pitchFamily="34" charset="0"/>
              </a:rPr>
              <a:t>VAMOS JOGAR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56146" y="1708485"/>
            <a:ext cx="4820651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solidFill>
                  <a:srgbClr val="C33E3F"/>
                </a:solidFill>
                <a:latin typeface="Impact" panose="020B0806030902050204" pitchFamily="34" charset="0"/>
              </a:rPr>
              <a:t>INFERNO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454768" y="1708485"/>
            <a:ext cx="4820651" cy="2671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solidFill>
                  <a:srgbClr val="81ACE1"/>
                </a:solidFill>
                <a:latin typeface="Impact" panose="020B0806030902050204" pitchFamily="34" charset="0"/>
              </a:rPr>
              <a:t>CÉU</a:t>
            </a:r>
          </a:p>
        </p:txBody>
      </p:sp>
    </p:spTree>
    <p:extLst>
      <p:ext uri="{BB962C8B-B14F-4D97-AF65-F5344CB8AC3E}">
        <p14:creationId xmlns:p14="http://schemas.microsoft.com/office/powerpoint/2010/main" val="24005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70" y="365125"/>
            <a:ext cx="4998630" cy="6858000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462"/>
            <a:ext cx="12208217" cy="1209538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57D7574F-7EBB-4ACE-A72E-84A7DE65C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0" y="1298506"/>
            <a:ext cx="5030263" cy="3134345"/>
          </a:xfrm>
          <a:prstGeom prst="rect">
            <a:avLst/>
          </a:prstGeom>
        </p:spPr>
      </p:pic>
      <p:grpSp>
        <p:nvGrpSpPr>
          <p:cNvPr id="6" name="Grupo 13">
            <a:extLst>
              <a:ext uri="{FF2B5EF4-FFF2-40B4-BE49-F238E27FC236}">
                <a16:creationId xmlns:a16="http://schemas.microsoft.com/office/drawing/2014/main" id="{B568CD65-2299-40C9-9296-270AC44EACBA}"/>
              </a:ext>
            </a:extLst>
          </p:cNvPr>
          <p:cNvGrpSpPr/>
          <p:nvPr/>
        </p:nvGrpSpPr>
        <p:grpSpPr>
          <a:xfrm>
            <a:off x="10406721" y="5180866"/>
            <a:ext cx="1801496" cy="724840"/>
            <a:chOff x="-34158" y="696033"/>
            <a:chExt cx="9586402" cy="3719014"/>
          </a:xfrm>
        </p:grpSpPr>
        <p:pic>
          <p:nvPicPr>
            <p:cNvPr id="8" name="Imagem 14">
              <a:extLst>
                <a:ext uri="{FF2B5EF4-FFF2-40B4-BE49-F238E27FC236}">
                  <a16:creationId xmlns:a16="http://schemas.microsoft.com/office/drawing/2014/main" id="{CDB3ED02-DEBD-448E-9CF1-63AD750F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58" y="696033"/>
              <a:ext cx="4290024" cy="3719014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8AAEC1F4-8C46-42D4-8079-1AE40191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416" y="1050874"/>
              <a:ext cx="6666828" cy="30093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F3899F-14EE-46F4-9D23-5B8D9ACFE56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2" y="5144626"/>
            <a:ext cx="1681055" cy="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-621464"/>
            <a:ext cx="10515598" cy="1442715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904874" y="-2248405"/>
            <a:ext cx="7000873" cy="6987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O QUE É 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845467" y="2169041"/>
            <a:ext cx="7000873" cy="2049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EVANGELHO?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2952" y="3906662"/>
            <a:ext cx="4465219" cy="250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/>
              <a:t>Respondeu Jesus: "Eu sou o caminho, a verdade e a vida. Ninguém vem ao Pai, a não ser por mim.”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200" dirty="0"/>
              <a:t>João 14:6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79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647394">
            <a:off x="109185" y="2954648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QUEDA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21163924">
            <a:off x="87480" y="648540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CRIAÇÃO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36500" y="5105049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O PLANO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514681">
            <a:off x="5347827" y="1254308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ALIANÇA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21032077">
            <a:off x="4984542" y="3252723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CONVITE</a:t>
            </a:r>
          </a:p>
        </p:txBody>
      </p:sp>
    </p:spTree>
    <p:extLst>
      <p:ext uri="{BB962C8B-B14F-4D97-AF65-F5344CB8AC3E}">
        <p14:creationId xmlns:p14="http://schemas.microsoft.com/office/powerpoint/2010/main" val="23524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441434" y="-299545"/>
            <a:ext cx="13179972" cy="75989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Image result for karatÃª">
            <a:extLst>
              <a:ext uri="{FF2B5EF4-FFF2-40B4-BE49-F238E27FC236}">
                <a16:creationId xmlns:a16="http://schemas.microsoft.com/office/drawing/2014/main" id="{73B3B19D-C9BA-4D9A-A427-910DA2AA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9" y="-238902"/>
            <a:ext cx="11270512" cy="75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karatÃª">
            <a:extLst>
              <a:ext uri="{FF2B5EF4-FFF2-40B4-BE49-F238E27FC236}">
                <a16:creationId xmlns:a16="http://schemas.microsoft.com/office/drawing/2014/main" id="{CEBC438B-0015-423E-88B2-32F35F5C7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C1827E7-9000-4591-91AC-7AA60CA32BCE}"/>
              </a:ext>
            </a:extLst>
          </p:cNvPr>
          <p:cNvSpPr txBox="1">
            <a:spLocks/>
          </p:cNvSpPr>
          <p:nvPr/>
        </p:nvSpPr>
        <p:spPr>
          <a:xfrm>
            <a:off x="0" y="345254"/>
            <a:ext cx="4976037" cy="24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VAMOS</a:t>
            </a:r>
          </a:p>
          <a:p>
            <a:pPr algn="ctr"/>
            <a:r>
              <a:rPr lang="pt-BR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TREINAR?</a:t>
            </a:r>
          </a:p>
        </p:txBody>
      </p:sp>
    </p:spTree>
    <p:extLst>
      <p:ext uri="{BB962C8B-B14F-4D97-AF65-F5344CB8AC3E}">
        <p14:creationId xmlns:p14="http://schemas.microsoft.com/office/powerpoint/2010/main" val="214154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160061" y="4109457"/>
            <a:ext cx="3771331" cy="705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40622" y="3488831"/>
            <a:ext cx="7027463" cy="705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323529" y="4703708"/>
            <a:ext cx="7027463" cy="705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spaço Reservado para Conteúdo 3"/>
          <p:cNvSpPr>
            <a:spLocks noGrp="1"/>
          </p:cNvSpPr>
          <p:nvPr>
            <p:ph idx="1"/>
          </p:nvPr>
        </p:nvSpPr>
        <p:spPr>
          <a:xfrm>
            <a:off x="941695" y="2331497"/>
            <a:ext cx="10017457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dirty="0">
                <a:latin typeface="Impact" panose="020B0806030902050204" pitchFamily="34" charset="0"/>
              </a:rPr>
              <a:t>PORTANTO, ASSIM COMO VOCÊS RECEBERAM A CRISTO JESUS, O SENHOR, CONTINUEM A VIVER NELE, ENRAIZADOS E EDIFICADOS NELE, FIRMADOS NA FÉ, COMO FORAM ENSINADOS, TRANSBORDANDO DE GRATIDÃO.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-409000" y="95877"/>
            <a:ext cx="9921494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Colossenses 2:6,7</a:t>
            </a:r>
          </a:p>
        </p:txBody>
      </p:sp>
    </p:spTree>
    <p:extLst>
      <p:ext uri="{BB962C8B-B14F-4D97-AF65-F5344CB8AC3E}">
        <p14:creationId xmlns:p14="http://schemas.microsoft.com/office/powerpoint/2010/main" val="301615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>
                <a:latin typeface="Impact" panose="020B0806030902050204" pitchFamily="34" charset="0"/>
              </a:rPr>
              <a:t>Até</a:t>
            </a:r>
            <a:r>
              <a:rPr lang="en-US" sz="8000" dirty="0">
                <a:latin typeface="Impact" panose="020B0806030902050204" pitchFamily="34" charset="0"/>
              </a:rPr>
              <a:t> a </a:t>
            </a:r>
            <a:r>
              <a:rPr lang="en-US" sz="8000" dirty="0" err="1">
                <a:latin typeface="Impact" panose="020B0806030902050204" pitchFamily="34" charset="0"/>
              </a:rPr>
              <a:t>próxima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6" name="Espaço Reservado para Conteúdo 3"/>
          <p:cNvSpPr>
            <a:spLocks noGrp="1"/>
          </p:cNvSpPr>
          <p:nvPr>
            <p:ph idx="1"/>
          </p:nvPr>
        </p:nvSpPr>
        <p:spPr>
          <a:xfrm>
            <a:off x="6149010" y="2725457"/>
            <a:ext cx="5723860" cy="2011869"/>
          </a:xfrm>
        </p:spPr>
        <p:txBody>
          <a:bodyPr>
            <a:noAutofit/>
          </a:bodyPr>
          <a:lstStyle/>
          <a:p>
            <a:r>
              <a:rPr lang="pt-BR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Nesse mesmo local</a:t>
            </a:r>
          </a:p>
          <a:p>
            <a:r>
              <a:rPr lang="pt-BR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Nesse mesmo horário</a:t>
            </a:r>
          </a:p>
          <a:p>
            <a:r>
              <a:rPr lang="pt-BR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Não percam!!!!</a:t>
            </a:r>
          </a:p>
        </p:txBody>
      </p:sp>
      <p:pic>
        <p:nvPicPr>
          <p:cNvPr id="2050" name="Picture 2" descr="https://static.wixstatic.com/media/feb711_c96fcd17ef024032bbb2d3ed2a8d26a1.jpg/v1/fill/w_600,h_358,al_c,q_80,usm_0.66_1.00_0.01/feb711_c96fcd17ef024032bbb2d3ed2a8d26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4752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6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70" y="365125"/>
            <a:ext cx="4998630" cy="6858000"/>
          </a:xfrm>
          <a:prstGeom prst="rect">
            <a:avLst/>
          </a:prstGeom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" y="5648462"/>
            <a:ext cx="12069069" cy="120953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" y="798365"/>
            <a:ext cx="10157790" cy="467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dirty="0">
                <a:latin typeface="Impact" panose="020B0806030902050204" pitchFamily="34" charset="0"/>
              </a:rPr>
              <a:t>MELHOR  AMIGO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57D7574F-7EBB-4ACE-A72E-84A7DE65C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94094"/>
            <a:ext cx="1331844" cy="829869"/>
          </a:xfrm>
          <a:prstGeom prst="rect">
            <a:avLst/>
          </a:prstGeom>
        </p:spPr>
      </p:pic>
      <p:grpSp>
        <p:nvGrpSpPr>
          <p:cNvPr id="6" name="Grupo 13">
            <a:extLst>
              <a:ext uri="{FF2B5EF4-FFF2-40B4-BE49-F238E27FC236}">
                <a16:creationId xmlns:a16="http://schemas.microsoft.com/office/drawing/2014/main" id="{B568CD65-2299-40C9-9296-270AC44EACBA}"/>
              </a:ext>
            </a:extLst>
          </p:cNvPr>
          <p:cNvGrpSpPr/>
          <p:nvPr/>
        </p:nvGrpSpPr>
        <p:grpSpPr>
          <a:xfrm>
            <a:off x="10406721" y="5180866"/>
            <a:ext cx="1801496" cy="724840"/>
            <a:chOff x="-34158" y="696033"/>
            <a:chExt cx="9586402" cy="3719014"/>
          </a:xfrm>
        </p:grpSpPr>
        <p:pic>
          <p:nvPicPr>
            <p:cNvPr id="8" name="Imagem 14">
              <a:extLst>
                <a:ext uri="{FF2B5EF4-FFF2-40B4-BE49-F238E27FC236}">
                  <a16:creationId xmlns:a16="http://schemas.microsoft.com/office/drawing/2014/main" id="{CDB3ED02-DEBD-448E-9CF1-63AD750F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58" y="696033"/>
              <a:ext cx="4290024" cy="3719014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8AAEC1F4-8C46-42D4-8079-1AE40191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416" y="1050874"/>
              <a:ext cx="6666828" cy="30093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F3899F-14EE-46F4-9D23-5B8D9ACFE56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2" y="5144626"/>
            <a:ext cx="1681055" cy="7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647394">
            <a:off x="109185" y="2954648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QUEDA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21163924">
            <a:off x="87480" y="648540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CRIAÇÃO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36500" y="5105049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O PLANO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514681">
            <a:off x="5347827" y="1254308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ALIANÇA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21032077">
            <a:off x="4984542" y="3252723"/>
            <a:ext cx="7000873" cy="182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dirty="0">
                <a:latin typeface="Impact" panose="020B0806030902050204" pitchFamily="34" charset="0"/>
              </a:rPr>
              <a:t>CONVITE</a:t>
            </a:r>
          </a:p>
        </p:txBody>
      </p:sp>
    </p:spTree>
    <p:extLst>
      <p:ext uri="{BB962C8B-B14F-4D97-AF65-F5344CB8AC3E}">
        <p14:creationId xmlns:p14="http://schemas.microsoft.com/office/powerpoint/2010/main" val="24997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1004</Words>
  <Application>Microsoft Office PowerPoint</Application>
  <PresentationFormat>Widescreen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Calibri (body)</vt:lpstr>
      <vt:lpstr>Calibri Light</vt:lpstr>
      <vt:lpstr>Impact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Até a próxima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Jovem-alvo 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Navas</dc:creator>
  <cp:lastModifiedBy>Edi Borges de Mello</cp:lastModifiedBy>
  <cp:revision>89</cp:revision>
  <dcterms:created xsi:type="dcterms:W3CDTF">2016-06-19T23:11:07Z</dcterms:created>
  <dcterms:modified xsi:type="dcterms:W3CDTF">2020-02-11T23:39:16Z</dcterms:modified>
</cp:coreProperties>
</file>